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Catamaran"/>
      <p:regular r:id="rId27"/>
      <p:bold r:id="rId28"/>
    </p:embeddedFont>
    <p:embeddedFont>
      <p:font typeface="Catamaran Light"/>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Catamaran-bold.fntdata"/><Relationship Id="rId27" Type="http://schemas.openxmlformats.org/officeDocument/2006/relationships/font" Target="fonts/Catamaran-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tamaranLight-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CatamaranLight-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c897f1b335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c897f1b33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to optimize for 4 different days: March, June, September and December 21st, as they represent different interesting generation and load profiles. December: high demand due to electric heating, but low solar and wind power. And summer, high solar but lower demand due to low AC integration in Europe.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a256213ff4_1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a256213ff4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need to collect the data, because we are starting from nothing, First possibility was using Electricity Maps, a company that aggregates electricity data from multiple sources, but the free trial of their API does not give access to all the data we need. So we went with ENTSO-E Transparency Platform.</a:t>
            </a:r>
            <a:br>
              <a:rPr lang="en"/>
            </a:br>
            <a:r>
              <a:rPr lang="en"/>
              <a:t>ENTSO-E is the European Network of Transmissions System Operators for electricity, and they aggregates data from 39 TSOs in 35 European countries. And access to their API is free.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a256213ff4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a256213f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what data do we need ? </a:t>
            </a:r>
            <a:endParaRPr/>
          </a:p>
          <a:p>
            <a:pPr indent="0" lvl="0" marL="0" rtl="0" algn="l">
              <a:spcBef>
                <a:spcPts val="0"/>
              </a:spcBef>
              <a:spcAft>
                <a:spcPts val="0"/>
              </a:spcAft>
              <a:buNone/>
            </a:pPr>
            <a:r>
              <a:rPr lang="en"/>
              <a:t>Load and Generation data obviously, and we have access to this thanks to ENTSO-e.</a:t>
            </a:r>
            <a:endParaRPr/>
          </a:p>
          <a:p>
            <a:pPr indent="0" lvl="0" marL="0" rtl="0" algn="l">
              <a:spcBef>
                <a:spcPts val="0"/>
              </a:spcBef>
              <a:spcAft>
                <a:spcPts val="0"/>
              </a:spcAft>
              <a:buNone/>
            </a:pPr>
            <a:r>
              <a:rPr lang="en"/>
              <a:t>However, we don’t have generation costs because it is private industrial data. So we went with the day-ahead prices for each country, but it makes sense as it is a pay to clear market with marginal pricing. </a:t>
            </a:r>
            <a:endParaRPr/>
          </a:p>
          <a:p>
            <a:pPr indent="0" lvl="0" marL="0" rtl="0" algn="l">
              <a:spcBef>
                <a:spcPts val="0"/>
              </a:spcBef>
              <a:spcAft>
                <a:spcPts val="0"/>
              </a:spcAft>
              <a:buNone/>
            </a:pPr>
            <a:r>
              <a:rPr lang="en"/>
              <a:t>Now, we need transmission capacities. It’s hard to find aggregated data for this on the scale of Europe, so what we do is for each pair of country, get the maximum cross border flow of electricity in the span of 5 years and set this as our maximum transmission capacity.</a:t>
            </a:r>
            <a:endParaRPr/>
          </a:p>
          <a:p>
            <a:pPr indent="0" lvl="0" marL="0" rtl="0" algn="l">
              <a:spcBef>
                <a:spcPts val="0"/>
              </a:spcBef>
              <a:spcAft>
                <a:spcPts val="0"/>
              </a:spcAft>
              <a:buNone/>
            </a:pPr>
            <a:r>
              <a:rPr lang="en"/>
              <a:t>All this data is hourly data. This gives us 24 data sets per day, and a total of 96 algo runs for 4 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Regarding the choice of nodes, the natural choice for us was to go one transmission node = 1 country. However, some countries like Norway, Sweden and Italy have multiple nodes each with its own day ahead prices within them, so we decided to aggregate the data for each country to end up with 1 country = 1 node.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this is for data acquisition. Now Jay for some preliminary results.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a2d893d26e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a2d893d26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a256213ff4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a256213ff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c897f1b335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c897f1b33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a2d893d26e_2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a2d893d26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a256213ff4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a256213ff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a256213ff4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a256213ff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a256213ff4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a256213ff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a229e54f95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a229e54f9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a256213ff4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a256213ff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902fc3460_0_9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902fc3460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a229e54f95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a229e54f9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c897f1b335_0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c897f1b33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a2d893d26e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a2d893d2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a229e54f95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a229e54f9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ec7b9bfcd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ec7b9bfc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855300" y="1115325"/>
            <a:ext cx="7433400" cy="1350600"/>
          </a:xfrm>
          <a:prstGeom prst="rect">
            <a:avLst/>
          </a:prstGeom>
        </p:spPr>
        <p:txBody>
          <a:bodyPr anchorCtr="0" anchor="b"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grpSp>
        <p:nvGrpSpPr>
          <p:cNvPr id="11" name="Google Shape;11;p2"/>
          <p:cNvGrpSpPr/>
          <p:nvPr/>
        </p:nvGrpSpPr>
        <p:grpSpPr>
          <a:xfrm>
            <a:off x="0" y="2396973"/>
            <a:ext cx="9144000" cy="2463363"/>
            <a:chOff x="0" y="1786473"/>
            <a:chExt cx="9144000" cy="2463363"/>
          </a:xfrm>
        </p:grpSpPr>
        <p:sp>
          <p:nvSpPr>
            <p:cNvPr id="12" name="Google Shape;12;p2"/>
            <p:cNvSpPr/>
            <p:nvPr/>
          </p:nvSpPr>
          <p:spPr>
            <a:xfrm>
              <a:off x="387953" y="3203434"/>
              <a:ext cx="1506902" cy="1046402"/>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455961" y="3203339"/>
              <a:ext cx="1387697" cy="1027233"/>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464296" y="3203434"/>
              <a:ext cx="852487" cy="485578"/>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1894904" y="2489983"/>
              <a:ext cx="963930" cy="713456"/>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1316783" y="2071853"/>
              <a:ext cx="1372123" cy="1131588"/>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2688907" y="3203434"/>
              <a:ext cx="785813" cy="342887"/>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6347555" y="3203434"/>
              <a:ext cx="987313" cy="485530"/>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4433316" y="3203434"/>
              <a:ext cx="1359026" cy="913651"/>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3474719" y="2357234"/>
              <a:ext cx="958596" cy="846206"/>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2"/>
            <p:cNvSpPr/>
            <p:nvPr/>
          </p:nvSpPr>
          <p:spPr>
            <a:xfrm>
              <a:off x="5792342" y="2975558"/>
              <a:ext cx="530066" cy="227878"/>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2"/>
            <p:cNvSpPr/>
            <p:nvPr/>
          </p:nvSpPr>
          <p:spPr>
            <a:xfrm>
              <a:off x="0" y="2737741"/>
              <a:ext cx="464201" cy="465648"/>
            </a:xfrm>
            <a:custGeom>
              <a:rect b="b" l="l" r="r" t="t"/>
              <a:pathLst>
                <a:path extrusionOk="0" h="620864" w="618934">
                  <a:moveTo>
                    <a:pt x="0" y="0"/>
                  </a:moveTo>
                  <a:lnTo>
                    <a:pt x="0" y="620865"/>
                  </a:lnTo>
                  <a:lnTo>
                    <a:pt x="618935" y="620865"/>
                  </a:lnTo>
                  <a:cubicBezTo>
                    <a:pt x="480632" y="309101"/>
                    <a:pt x="339535" y="1459"/>
                    <a:pt x="0" y="0"/>
                  </a:cubicBezTo>
                  <a:close/>
                </a:path>
              </a:pathLst>
            </a:custGeom>
            <a:gradFill>
              <a:gsLst>
                <a:gs pos="0">
                  <a:srgbClr val="BEF176"/>
                </a:gs>
                <a:gs pos="100000">
                  <a:srgbClr val="17A89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8765190" y="3203434"/>
              <a:ext cx="378809" cy="485483"/>
            </a:xfrm>
            <a:custGeom>
              <a:rect b="b" l="l" r="r" t="t"/>
              <a:pathLst>
                <a:path extrusionOk="0" h="647310" w="505079">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1894904" y="2489983"/>
              <a:ext cx="794003" cy="713456"/>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5288756" y="3203434"/>
              <a:ext cx="940450" cy="428073"/>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8514492" y="2394856"/>
              <a:ext cx="629507" cy="808583"/>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3876675" y="2014492"/>
              <a:ext cx="1398460" cy="1189045"/>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0" y="2918101"/>
              <a:ext cx="387952" cy="285382"/>
            </a:xfrm>
            <a:custGeom>
              <a:rect b="b" l="l" r="r" t="t"/>
              <a:pathLst>
                <a:path extrusionOk="0" h="380509" w="517270">
                  <a:moveTo>
                    <a:pt x="0" y="0"/>
                  </a:moveTo>
                  <a:lnTo>
                    <a:pt x="0" y="380510"/>
                  </a:lnTo>
                  <a:lnTo>
                    <a:pt x="517271" y="380510"/>
                  </a:lnTo>
                  <a:cubicBezTo>
                    <a:pt x="385445" y="159053"/>
                    <a:pt x="226378" y="1142"/>
                    <a:pt x="0" y="0"/>
                  </a:cubicBezTo>
                  <a:close/>
                </a:path>
              </a:pathLst>
            </a:custGeom>
            <a:solidFill>
              <a:srgbClr val="029E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6229207" y="2252166"/>
              <a:ext cx="1366075" cy="951274"/>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7343679" y="1786473"/>
              <a:ext cx="1421463" cy="1416970"/>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6229350" y="3129663"/>
              <a:ext cx="93202" cy="73771"/>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7595330" y="3203434"/>
              <a:ext cx="919163" cy="285382"/>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2"/>
            <p:cNvSpPr/>
            <p:nvPr/>
          </p:nvSpPr>
          <p:spPr>
            <a:xfrm>
              <a:off x="2858547" y="3202435"/>
              <a:ext cx="1012412" cy="474733"/>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0" y="1968308"/>
              <a:ext cx="9144000" cy="2220131"/>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 name="Google Shape;35;p2"/>
          <p:cNvGrpSpPr/>
          <p:nvPr/>
        </p:nvGrpSpPr>
        <p:grpSpPr>
          <a:xfrm>
            <a:off x="135815" y="2828480"/>
            <a:ext cx="8869535" cy="2073345"/>
            <a:chOff x="135815" y="2828480"/>
            <a:chExt cx="8869535" cy="2073345"/>
          </a:xfrm>
        </p:grpSpPr>
        <p:sp>
          <p:nvSpPr>
            <p:cNvPr id="36" name="Google Shape;36;p2"/>
            <p:cNvSpPr/>
            <p:nvPr/>
          </p:nvSpPr>
          <p:spPr>
            <a:xfrm>
              <a:off x="2005925" y="3956525"/>
              <a:ext cx="96300" cy="96300"/>
            </a:xfrm>
            <a:prstGeom prst="donut">
              <a:avLst>
                <a:gd fmla="val 2206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320790" y="4086477"/>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102225" y="43266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68650" y="4401625"/>
              <a:ext cx="96300" cy="96300"/>
            </a:xfrm>
            <a:prstGeom prst="donut">
              <a:avLst>
                <a:gd fmla="val 220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77500" y="4589780"/>
              <a:ext cx="124800" cy="124800"/>
            </a:xfrm>
            <a:prstGeom prst="donut">
              <a:avLst>
                <a:gd fmla="val 1379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258675" y="4230325"/>
              <a:ext cx="96300" cy="96300"/>
            </a:xfrm>
            <a:prstGeom prst="donut">
              <a:avLst>
                <a:gd fmla="val 220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669290" y="4656377"/>
              <a:ext cx="58200" cy="5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015700" y="3350030"/>
              <a:ext cx="124800" cy="124800"/>
            </a:xfrm>
            <a:prstGeom prst="donut">
              <a:avLst>
                <a:gd fmla="val 1379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283275" y="4184350"/>
              <a:ext cx="96300" cy="96300"/>
            </a:xfrm>
            <a:prstGeom prst="donut">
              <a:avLst>
                <a:gd fmla="val 220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085040" y="46563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570650" y="4497930"/>
              <a:ext cx="124800" cy="124800"/>
            </a:xfrm>
            <a:prstGeom prst="donut">
              <a:avLst>
                <a:gd fmla="val 1379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25425" y="3253725"/>
              <a:ext cx="96300" cy="96300"/>
            </a:xfrm>
            <a:prstGeom prst="donut">
              <a:avLst>
                <a:gd fmla="val 220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755090" y="4451427"/>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005325" y="3474830"/>
              <a:ext cx="124800" cy="124800"/>
            </a:xfrm>
            <a:prstGeom prst="donut">
              <a:avLst>
                <a:gd fmla="val 1379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109815" y="4420677"/>
              <a:ext cx="58200" cy="58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909050" y="4637325"/>
              <a:ext cx="96300" cy="96300"/>
            </a:xfrm>
            <a:prstGeom prst="donut">
              <a:avLst>
                <a:gd fmla="val 220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733490" y="4280652"/>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7280975" y="282848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446290" y="3072952"/>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363775" y="3474825"/>
              <a:ext cx="96300" cy="96300"/>
            </a:xfrm>
            <a:prstGeom prst="donut">
              <a:avLst>
                <a:gd fmla="val 2206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526265" y="47336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35815" y="39755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509690" y="3508127"/>
              <a:ext cx="58200" cy="58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652" name="Shape 652"/>
        <p:cNvGrpSpPr/>
        <p:nvPr/>
      </p:nvGrpSpPr>
      <p:grpSpPr>
        <a:xfrm>
          <a:off x="0" y="0"/>
          <a:ext cx="0" cy="0"/>
          <a:chOff x="0" y="0"/>
          <a:chExt cx="0" cy="0"/>
        </a:xfrm>
      </p:grpSpPr>
      <p:sp>
        <p:nvSpPr>
          <p:cNvPr id="653" name="Google Shape;653;p11"/>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dk1"/>
            </a:gs>
            <a:gs pos="49000">
              <a:schemeClr val="dk2"/>
            </a:gs>
            <a:gs pos="100000">
              <a:schemeClr val="dk2"/>
            </a:gs>
          </a:gsLst>
          <a:lin ang="5400012" scaled="0"/>
        </a:gradFill>
      </p:bgPr>
    </p:bg>
    <p:spTree>
      <p:nvGrpSpPr>
        <p:cNvPr id="63" name="Shape 63"/>
        <p:cNvGrpSpPr/>
        <p:nvPr/>
      </p:nvGrpSpPr>
      <p:grpSpPr>
        <a:xfrm>
          <a:off x="0" y="0"/>
          <a:ext cx="0" cy="0"/>
          <a:chOff x="0" y="0"/>
          <a:chExt cx="0" cy="0"/>
        </a:xfrm>
      </p:grpSpPr>
      <p:grpSp>
        <p:nvGrpSpPr>
          <p:cNvPr id="64" name="Google Shape;64;p3"/>
          <p:cNvGrpSpPr/>
          <p:nvPr/>
        </p:nvGrpSpPr>
        <p:grpSpPr>
          <a:xfrm>
            <a:off x="0" y="2396973"/>
            <a:ext cx="9144000" cy="2463363"/>
            <a:chOff x="0" y="1786473"/>
            <a:chExt cx="9144000" cy="2463363"/>
          </a:xfrm>
        </p:grpSpPr>
        <p:sp>
          <p:nvSpPr>
            <p:cNvPr id="65" name="Google Shape;65;p3"/>
            <p:cNvSpPr/>
            <p:nvPr/>
          </p:nvSpPr>
          <p:spPr>
            <a:xfrm>
              <a:off x="387953" y="3203434"/>
              <a:ext cx="1506902" cy="1046402"/>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3"/>
            <p:cNvSpPr/>
            <p:nvPr/>
          </p:nvSpPr>
          <p:spPr>
            <a:xfrm>
              <a:off x="455961" y="3203339"/>
              <a:ext cx="1387697" cy="1027233"/>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3"/>
            <p:cNvSpPr/>
            <p:nvPr/>
          </p:nvSpPr>
          <p:spPr>
            <a:xfrm>
              <a:off x="464296" y="3203434"/>
              <a:ext cx="852487" cy="485578"/>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3"/>
            <p:cNvSpPr/>
            <p:nvPr/>
          </p:nvSpPr>
          <p:spPr>
            <a:xfrm>
              <a:off x="1894904" y="2489983"/>
              <a:ext cx="963930" cy="713456"/>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3"/>
            <p:cNvSpPr/>
            <p:nvPr/>
          </p:nvSpPr>
          <p:spPr>
            <a:xfrm>
              <a:off x="1316783" y="2071853"/>
              <a:ext cx="1372123" cy="1131588"/>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3"/>
            <p:cNvSpPr/>
            <p:nvPr/>
          </p:nvSpPr>
          <p:spPr>
            <a:xfrm>
              <a:off x="2688907" y="3203434"/>
              <a:ext cx="785813" cy="342887"/>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3"/>
            <p:cNvSpPr/>
            <p:nvPr/>
          </p:nvSpPr>
          <p:spPr>
            <a:xfrm>
              <a:off x="6347555" y="3203434"/>
              <a:ext cx="987313" cy="485530"/>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3"/>
            <p:cNvSpPr/>
            <p:nvPr/>
          </p:nvSpPr>
          <p:spPr>
            <a:xfrm>
              <a:off x="4433316" y="3203434"/>
              <a:ext cx="1359026" cy="913651"/>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3"/>
            <p:cNvSpPr/>
            <p:nvPr/>
          </p:nvSpPr>
          <p:spPr>
            <a:xfrm>
              <a:off x="3474719" y="2357234"/>
              <a:ext cx="958596" cy="846206"/>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3"/>
            <p:cNvSpPr/>
            <p:nvPr/>
          </p:nvSpPr>
          <p:spPr>
            <a:xfrm>
              <a:off x="5792342" y="2975558"/>
              <a:ext cx="530066" cy="227878"/>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3"/>
            <p:cNvSpPr/>
            <p:nvPr/>
          </p:nvSpPr>
          <p:spPr>
            <a:xfrm>
              <a:off x="0" y="2737741"/>
              <a:ext cx="464201" cy="465648"/>
            </a:xfrm>
            <a:custGeom>
              <a:rect b="b" l="l" r="r" t="t"/>
              <a:pathLst>
                <a:path extrusionOk="0" h="620864" w="618934">
                  <a:moveTo>
                    <a:pt x="0" y="0"/>
                  </a:moveTo>
                  <a:lnTo>
                    <a:pt x="0" y="620865"/>
                  </a:lnTo>
                  <a:lnTo>
                    <a:pt x="618935" y="620865"/>
                  </a:lnTo>
                  <a:cubicBezTo>
                    <a:pt x="480632" y="309101"/>
                    <a:pt x="339535" y="1459"/>
                    <a:pt x="0" y="0"/>
                  </a:cubicBezTo>
                  <a:close/>
                </a:path>
              </a:pathLst>
            </a:custGeom>
            <a:gradFill>
              <a:gsLst>
                <a:gs pos="0">
                  <a:srgbClr val="BEF176"/>
                </a:gs>
                <a:gs pos="100000">
                  <a:srgbClr val="17A89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3"/>
            <p:cNvSpPr/>
            <p:nvPr/>
          </p:nvSpPr>
          <p:spPr>
            <a:xfrm>
              <a:off x="8765190" y="3203434"/>
              <a:ext cx="378809" cy="485483"/>
            </a:xfrm>
            <a:custGeom>
              <a:rect b="b" l="l" r="r" t="t"/>
              <a:pathLst>
                <a:path extrusionOk="0" h="647310" w="505079">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3"/>
            <p:cNvSpPr/>
            <p:nvPr/>
          </p:nvSpPr>
          <p:spPr>
            <a:xfrm>
              <a:off x="1894904" y="2489983"/>
              <a:ext cx="794003" cy="713456"/>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3"/>
            <p:cNvSpPr/>
            <p:nvPr/>
          </p:nvSpPr>
          <p:spPr>
            <a:xfrm>
              <a:off x="5288756" y="3203434"/>
              <a:ext cx="940450" cy="428073"/>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3"/>
            <p:cNvSpPr/>
            <p:nvPr/>
          </p:nvSpPr>
          <p:spPr>
            <a:xfrm>
              <a:off x="8514492" y="2394856"/>
              <a:ext cx="629507" cy="808583"/>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3"/>
            <p:cNvSpPr/>
            <p:nvPr/>
          </p:nvSpPr>
          <p:spPr>
            <a:xfrm>
              <a:off x="3876675" y="2014492"/>
              <a:ext cx="1398460" cy="1189045"/>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3"/>
            <p:cNvSpPr/>
            <p:nvPr/>
          </p:nvSpPr>
          <p:spPr>
            <a:xfrm>
              <a:off x="0" y="2918101"/>
              <a:ext cx="387952" cy="285382"/>
            </a:xfrm>
            <a:custGeom>
              <a:rect b="b" l="l" r="r" t="t"/>
              <a:pathLst>
                <a:path extrusionOk="0" h="380509" w="517270">
                  <a:moveTo>
                    <a:pt x="0" y="0"/>
                  </a:moveTo>
                  <a:lnTo>
                    <a:pt x="0" y="380510"/>
                  </a:lnTo>
                  <a:lnTo>
                    <a:pt x="517271" y="380510"/>
                  </a:lnTo>
                  <a:cubicBezTo>
                    <a:pt x="385445" y="159053"/>
                    <a:pt x="226378" y="1142"/>
                    <a:pt x="0" y="0"/>
                  </a:cubicBezTo>
                  <a:close/>
                </a:path>
              </a:pathLst>
            </a:custGeom>
            <a:solidFill>
              <a:srgbClr val="029E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3"/>
            <p:cNvSpPr/>
            <p:nvPr/>
          </p:nvSpPr>
          <p:spPr>
            <a:xfrm>
              <a:off x="6229207" y="2252166"/>
              <a:ext cx="1366075" cy="951274"/>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3"/>
            <p:cNvSpPr/>
            <p:nvPr/>
          </p:nvSpPr>
          <p:spPr>
            <a:xfrm>
              <a:off x="7343679" y="1786473"/>
              <a:ext cx="1421463" cy="1416970"/>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3"/>
            <p:cNvSpPr/>
            <p:nvPr/>
          </p:nvSpPr>
          <p:spPr>
            <a:xfrm>
              <a:off x="6229350" y="3129663"/>
              <a:ext cx="93202" cy="73771"/>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3"/>
            <p:cNvSpPr/>
            <p:nvPr/>
          </p:nvSpPr>
          <p:spPr>
            <a:xfrm>
              <a:off x="7595330" y="3203434"/>
              <a:ext cx="919163" cy="285382"/>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3"/>
            <p:cNvSpPr/>
            <p:nvPr/>
          </p:nvSpPr>
          <p:spPr>
            <a:xfrm>
              <a:off x="2858547" y="3202435"/>
              <a:ext cx="1012412" cy="474733"/>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3"/>
            <p:cNvSpPr/>
            <p:nvPr/>
          </p:nvSpPr>
          <p:spPr>
            <a:xfrm>
              <a:off x="0" y="1968308"/>
              <a:ext cx="9144000" cy="2220131"/>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8" name="Google Shape;88;p3"/>
          <p:cNvSpPr txBox="1"/>
          <p:nvPr>
            <p:ph type="ctrTitle"/>
          </p:nvPr>
        </p:nvSpPr>
        <p:spPr>
          <a:xfrm>
            <a:off x="855300" y="1114800"/>
            <a:ext cx="7433400" cy="10188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89" name="Google Shape;89;p3"/>
          <p:cNvSpPr txBox="1"/>
          <p:nvPr>
            <p:ph idx="1" type="subTitle"/>
          </p:nvPr>
        </p:nvSpPr>
        <p:spPr>
          <a:xfrm>
            <a:off x="855300" y="2117602"/>
            <a:ext cx="7433400" cy="355500"/>
          </a:xfrm>
          <a:prstGeom prst="rect">
            <a:avLst/>
          </a:prstGeom>
        </p:spPr>
        <p:txBody>
          <a:bodyPr anchorCtr="0" anchor="t" bIns="0" lIns="0" spcFirstLastPara="1" rIns="0" wrap="square" tIns="0">
            <a:noAutofit/>
          </a:bodyPr>
          <a:lstStyle>
            <a:lvl1pPr lvl="0" rtl="0" algn="ctr">
              <a:spcBef>
                <a:spcPts val="0"/>
              </a:spcBef>
              <a:spcAft>
                <a:spcPts val="0"/>
              </a:spcAft>
              <a:buClr>
                <a:schemeClr val="lt2"/>
              </a:buClr>
              <a:buSzPts val="2000"/>
              <a:buNone/>
              <a:defRPr sz="2000">
                <a:solidFill>
                  <a:schemeClr val="lt2"/>
                </a:solidFill>
              </a:defRPr>
            </a:lvl1pPr>
            <a:lvl2pPr lvl="1" rtl="0" algn="ctr">
              <a:spcBef>
                <a:spcPts val="800"/>
              </a:spcBef>
              <a:spcAft>
                <a:spcPts val="0"/>
              </a:spcAft>
              <a:buClr>
                <a:schemeClr val="lt2"/>
              </a:buClr>
              <a:buSzPts val="2000"/>
              <a:buNone/>
              <a:defRPr sz="2000">
                <a:solidFill>
                  <a:schemeClr val="lt2"/>
                </a:solidFill>
              </a:defRPr>
            </a:lvl2pPr>
            <a:lvl3pPr lvl="2" rtl="0" algn="ctr">
              <a:spcBef>
                <a:spcPts val="800"/>
              </a:spcBef>
              <a:spcAft>
                <a:spcPts val="0"/>
              </a:spcAft>
              <a:buClr>
                <a:schemeClr val="lt2"/>
              </a:buClr>
              <a:buSzPts val="2000"/>
              <a:buNone/>
              <a:defRPr sz="2000">
                <a:solidFill>
                  <a:schemeClr val="lt2"/>
                </a:solidFill>
              </a:defRPr>
            </a:lvl3pPr>
            <a:lvl4pPr lvl="3" rtl="0" algn="ctr">
              <a:spcBef>
                <a:spcPts val="800"/>
              </a:spcBef>
              <a:spcAft>
                <a:spcPts val="0"/>
              </a:spcAft>
              <a:buClr>
                <a:schemeClr val="lt2"/>
              </a:buClr>
              <a:buSzPts val="2000"/>
              <a:buNone/>
              <a:defRPr sz="2000">
                <a:solidFill>
                  <a:schemeClr val="lt2"/>
                </a:solidFill>
              </a:defRPr>
            </a:lvl4pPr>
            <a:lvl5pPr lvl="4" rtl="0" algn="ctr">
              <a:spcBef>
                <a:spcPts val="800"/>
              </a:spcBef>
              <a:spcAft>
                <a:spcPts val="0"/>
              </a:spcAft>
              <a:buClr>
                <a:schemeClr val="lt2"/>
              </a:buClr>
              <a:buSzPts val="2000"/>
              <a:buNone/>
              <a:defRPr sz="2000">
                <a:solidFill>
                  <a:schemeClr val="lt2"/>
                </a:solidFill>
              </a:defRPr>
            </a:lvl5pPr>
            <a:lvl6pPr lvl="5" rtl="0" algn="ctr">
              <a:spcBef>
                <a:spcPts val="800"/>
              </a:spcBef>
              <a:spcAft>
                <a:spcPts val="0"/>
              </a:spcAft>
              <a:buClr>
                <a:schemeClr val="lt2"/>
              </a:buClr>
              <a:buSzPts val="2000"/>
              <a:buNone/>
              <a:defRPr sz="2000">
                <a:solidFill>
                  <a:schemeClr val="lt2"/>
                </a:solidFill>
              </a:defRPr>
            </a:lvl6pPr>
            <a:lvl7pPr lvl="6" rtl="0" algn="ctr">
              <a:spcBef>
                <a:spcPts val="800"/>
              </a:spcBef>
              <a:spcAft>
                <a:spcPts val="0"/>
              </a:spcAft>
              <a:buClr>
                <a:schemeClr val="lt2"/>
              </a:buClr>
              <a:buSzPts val="2000"/>
              <a:buNone/>
              <a:defRPr sz="2000">
                <a:solidFill>
                  <a:schemeClr val="lt2"/>
                </a:solidFill>
              </a:defRPr>
            </a:lvl7pPr>
            <a:lvl8pPr lvl="7" rtl="0" algn="ctr">
              <a:spcBef>
                <a:spcPts val="800"/>
              </a:spcBef>
              <a:spcAft>
                <a:spcPts val="0"/>
              </a:spcAft>
              <a:buClr>
                <a:schemeClr val="lt2"/>
              </a:buClr>
              <a:buSzPts val="2000"/>
              <a:buNone/>
              <a:defRPr sz="2000">
                <a:solidFill>
                  <a:schemeClr val="lt2"/>
                </a:solidFill>
              </a:defRPr>
            </a:lvl8pPr>
            <a:lvl9pPr lvl="8" rtl="0" algn="ctr">
              <a:spcBef>
                <a:spcPts val="800"/>
              </a:spcBef>
              <a:spcAft>
                <a:spcPts val="800"/>
              </a:spcAft>
              <a:buClr>
                <a:schemeClr val="lt2"/>
              </a:buClr>
              <a:buSzPts val="2000"/>
              <a:buNone/>
              <a:defRPr sz="2000">
                <a:solidFill>
                  <a:schemeClr val="lt2"/>
                </a:solidFill>
              </a:defRPr>
            </a:lvl9pPr>
          </a:lstStyle>
          <a:p/>
        </p:txBody>
      </p:sp>
      <p:grpSp>
        <p:nvGrpSpPr>
          <p:cNvPr id="90" name="Google Shape;90;p3"/>
          <p:cNvGrpSpPr/>
          <p:nvPr/>
        </p:nvGrpSpPr>
        <p:grpSpPr>
          <a:xfrm>
            <a:off x="135815" y="2828480"/>
            <a:ext cx="8869535" cy="2073345"/>
            <a:chOff x="135815" y="2828480"/>
            <a:chExt cx="8869535" cy="2073345"/>
          </a:xfrm>
        </p:grpSpPr>
        <p:sp>
          <p:nvSpPr>
            <p:cNvPr id="91" name="Google Shape;91;p3"/>
            <p:cNvSpPr/>
            <p:nvPr/>
          </p:nvSpPr>
          <p:spPr>
            <a:xfrm>
              <a:off x="2005925" y="3956525"/>
              <a:ext cx="96300" cy="96300"/>
            </a:xfrm>
            <a:prstGeom prst="donut">
              <a:avLst>
                <a:gd fmla="val 2206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2320790" y="4086477"/>
              <a:ext cx="58200" cy="58200"/>
            </a:xfrm>
            <a:prstGeom prst="ellipse">
              <a:avLst/>
            </a:prstGeom>
            <a:solidFill>
              <a:srgbClr val="BEF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2102225" y="4326630"/>
              <a:ext cx="124800" cy="124800"/>
            </a:xfrm>
            <a:prstGeom prst="donut">
              <a:avLst>
                <a:gd fmla="val 13795" name="adj"/>
              </a:avLst>
            </a:prstGeom>
            <a:solidFill>
              <a:srgbClr val="FF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268650" y="4401625"/>
              <a:ext cx="96300" cy="96300"/>
            </a:xfrm>
            <a:prstGeom prst="donut">
              <a:avLst>
                <a:gd fmla="val 22068" name="adj"/>
              </a:avLst>
            </a:prstGeom>
            <a:solidFill>
              <a:srgbClr val="BEF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2777500" y="4589780"/>
              <a:ext cx="124800" cy="124800"/>
            </a:xfrm>
            <a:prstGeom prst="donut">
              <a:avLst>
                <a:gd fmla="val 1379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6258675" y="4230325"/>
              <a:ext cx="96300" cy="96300"/>
            </a:xfrm>
            <a:prstGeom prst="donut">
              <a:avLst>
                <a:gd fmla="val 220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669290" y="4656377"/>
              <a:ext cx="58200" cy="58200"/>
            </a:xfrm>
            <a:prstGeom prst="ellipse">
              <a:avLst/>
            </a:prstGeom>
            <a:solidFill>
              <a:srgbClr val="17A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1015700" y="3350030"/>
              <a:ext cx="124800" cy="124800"/>
            </a:xfrm>
            <a:prstGeom prst="donut">
              <a:avLst>
                <a:gd fmla="val 1379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283275" y="4184350"/>
              <a:ext cx="96300" cy="96300"/>
            </a:xfrm>
            <a:prstGeom prst="donut">
              <a:avLst>
                <a:gd fmla="val 220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6085040" y="4656377"/>
              <a:ext cx="58200" cy="58200"/>
            </a:xfrm>
            <a:prstGeom prst="ellipse">
              <a:avLst/>
            </a:prstGeom>
            <a:solidFill>
              <a:srgbClr val="FF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6570650" y="4497930"/>
              <a:ext cx="124800" cy="124800"/>
            </a:xfrm>
            <a:prstGeom prst="donut">
              <a:avLst>
                <a:gd fmla="val 13795" name="adj"/>
              </a:avLst>
            </a:prstGeom>
            <a:solidFill>
              <a:srgbClr val="17A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225425" y="3253725"/>
              <a:ext cx="96300" cy="96300"/>
            </a:xfrm>
            <a:prstGeom prst="donut">
              <a:avLst>
                <a:gd fmla="val 22068" name="adj"/>
              </a:avLst>
            </a:prstGeom>
            <a:solidFill>
              <a:srgbClr val="17A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5755090" y="4451427"/>
              <a:ext cx="58200" cy="58200"/>
            </a:xfrm>
            <a:prstGeom prst="ellipse">
              <a:avLst/>
            </a:prstGeom>
            <a:solidFill>
              <a:srgbClr val="BEF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3005325" y="3474830"/>
              <a:ext cx="124800" cy="124800"/>
            </a:xfrm>
            <a:prstGeom prst="donut">
              <a:avLst>
                <a:gd fmla="val 13795" name="adj"/>
              </a:avLst>
            </a:prstGeom>
            <a:solidFill>
              <a:srgbClr val="BEF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7109815" y="4420677"/>
              <a:ext cx="58200" cy="58200"/>
            </a:xfrm>
            <a:prstGeom prst="ellipse">
              <a:avLst/>
            </a:prstGeom>
            <a:solidFill>
              <a:srgbClr val="FF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8909050" y="4637325"/>
              <a:ext cx="96300" cy="96300"/>
            </a:xfrm>
            <a:prstGeom prst="donut">
              <a:avLst>
                <a:gd fmla="val 22068" name="adj"/>
              </a:avLst>
            </a:prstGeom>
            <a:solidFill>
              <a:srgbClr val="17A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8733490" y="4280652"/>
              <a:ext cx="58200" cy="58200"/>
            </a:xfrm>
            <a:prstGeom prst="ellipse">
              <a:avLst/>
            </a:prstGeom>
            <a:solidFill>
              <a:srgbClr val="BEF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7280975" y="2828480"/>
              <a:ext cx="124800" cy="124800"/>
            </a:xfrm>
            <a:prstGeom prst="donut">
              <a:avLst>
                <a:gd fmla="val 13795" name="adj"/>
              </a:avLst>
            </a:prstGeom>
            <a:solidFill>
              <a:srgbClr val="FF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7446290" y="3072952"/>
              <a:ext cx="58200" cy="58200"/>
            </a:xfrm>
            <a:prstGeom prst="ellipse">
              <a:avLst/>
            </a:prstGeom>
            <a:solidFill>
              <a:srgbClr val="BEF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5363775" y="3474825"/>
              <a:ext cx="96300" cy="96300"/>
            </a:xfrm>
            <a:prstGeom prst="donut">
              <a:avLst>
                <a:gd fmla="val 22068" name="adj"/>
              </a:avLst>
            </a:prstGeom>
            <a:solidFill>
              <a:srgbClr val="FF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8526265" y="4733627"/>
              <a:ext cx="58200" cy="58200"/>
            </a:xfrm>
            <a:prstGeom prst="ellipse">
              <a:avLst/>
            </a:prstGeom>
            <a:solidFill>
              <a:srgbClr val="FF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135815" y="3975577"/>
              <a:ext cx="58200" cy="58200"/>
            </a:xfrm>
            <a:prstGeom prst="ellipse">
              <a:avLst/>
            </a:prstGeom>
            <a:solidFill>
              <a:srgbClr val="FF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509690" y="3508127"/>
              <a:ext cx="58200" cy="58200"/>
            </a:xfrm>
            <a:prstGeom prst="ellipse">
              <a:avLst/>
            </a:prstGeom>
            <a:solidFill>
              <a:srgbClr val="FFD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18" name="Shape 118"/>
        <p:cNvGrpSpPr/>
        <p:nvPr/>
      </p:nvGrpSpPr>
      <p:grpSpPr>
        <a:xfrm>
          <a:off x="0" y="0"/>
          <a:ext cx="0" cy="0"/>
          <a:chOff x="0" y="0"/>
          <a:chExt cx="0" cy="0"/>
        </a:xfrm>
      </p:grpSpPr>
      <p:sp>
        <p:nvSpPr>
          <p:cNvPr id="119" name="Google Shape;119;p4"/>
          <p:cNvSpPr txBox="1"/>
          <p:nvPr>
            <p:ph idx="1" type="body"/>
          </p:nvPr>
        </p:nvSpPr>
        <p:spPr>
          <a:xfrm>
            <a:off x="1241875" y="1933200"/>
            <a:ext cx="6660300" cy="24807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SzPts val="3000"/>
              <a:buChar char="▹"/>
              <a:defRPr sz="3000"/>
            </a:lvl1pPr>
            <a:lvl2pPr indent="-419100" lvl="1" marL="914400" rtl="0" algn="ctr">
              <a:spcBef>
                <a:spcPts val="800"/>
              </a:spcBef>
              <a:spcAft>
                <a:spcPts val="0"/>
              </a:spcAft>
              <a:buSzPts val="3000"/>
              <a:buChar char="▸"/>
              <a:defRPr sz="3000"/>
            </a:lvl2pPr>
            <a:lvl3pPr indent="-419100" lvl="2" marL="1371600" rtl="0" algn="ctr">
              <a:spcBef>
                <a:spcPts val="800"/>
              </a:spcBef>
              <a:spcAft>
                <a:spcPts val="0"/>
              </a:spcAft>
              <a:buSzPts val="3000"/>
              <a:buChar char="■"/>
              <a:defRPr sz="3000"/>
            </a:lvl3pPr>
            <a:lvl4pPr indent="-419100" lvl="3" marL="1828800" rtl="0" algn="ctr">
              <a:spcBef>
                <a:spcPts val="800"/>
              </a:spcBef>
              <a:spcAft>
                <a:spcPts val="0"/>
              </a:spcAft>
              <a:buSzPts val="3000"/>
              <a:buChar char="●"/>
              <a:defRPr sz="3000"/>
            </a:lvl4pPr>
            <a:lvl5pPr indent="-419100" lvl="4" marL="2286000" rtl="0" algn="ctr">
              <a:spcBef>
                <a:spcPts val="800"/>
              </a:spcBef>
              <a:spcAft>
                <a:spcPts val="0"/>
              </a:spcAft>
              <a:buSzPts val="3000"/>
              <a:buChar char="○"/>
              <a:defRPr sz="3000"/>
            </a:lvl5pPr>
            <a:lvl6pPr indent="-419100" lvl="5" marL="2743200" rtl="0" algn="ctr">
              <a:spcBef>
                <a:spcPts val="800"/>
              </a:spcBef>
              <a:spcAft>
                <a:spcPts val="0"/>
              </a:spcAft>
              <a:buSzPts val="3000"/>
              <a:buChar char="■"/>
              <a:defRPr sz="3000"/>
            </a:lvl6pPr>
            <a:lvl7pPr indent="-419100" lvl="6" marL="3200400" rtl="0" algn="ctr">
              <a:spcBef>
                <a:spcPts val="800"/>
              </a:spcBef>
              <a:spcAft>
                <a:spcPts val="0"/>
              </a:spcAft>
              <a:buSzPts val="3000"/>
              <a:buChar char="●"/>
              <a:defRPr sz="3000"/>
            </a:lvl7pPr>
            <a:lvl8pPr indent="-419100" lvl="7" marL="3657600" rtl="0" algn="ctr">
              <a:spcBef>
                <a:spcPts val="800"/>
              </a:spcBef>
              <a:spcAft>
                <a:spcPts val="0"/>
              </a:spcAft>
              <a:buSzPts val="3000"/>
              <a:buChar char="○"/>
              <a:defRPr sz="3000"/>
            </a:lvl8pPr>
            <a:lvl9pPr indent="-419100" lvl="8" marL="4114800" rtl="0" algn="ctr">
              <a:spcBef>
                <a:spcPts val="800"/>
              </a:spcBef>
              <a:spcAft>
                <a:spcPts val="800"/>
              </a:spcAft>
              <a:buSzPts val="3000"/>
              <a:buChar char="■"/>
              <a:defRPr sz="3000"/>
            </a:lvl9pPr>
          </a:lstStyle>
          <a:p/>
        </p:txBody>
      </p:sp>
      <p:sp>
        <p:nvSpPr>
          <p:cNvPr id="120" name="Google Shape;120;p4"/>
          <p:cNvSpPr txBox="1"/>
          <p:nvPr/>
        </p:nvSpPr>
        <p:spPr>
          <a:xfrm>
            <a:off x="3593400" y="1086169"/>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600">
                <a:solidFill>
                  <a:schemeClr val="accent2"/>
                </a:solidFill>
                <a:latin typeface="Catamaran"/>
                <a:ea typeface="Catamaran"/>
                <a:cs typeface="Catamaran"/>
                <a:sym typeface="Catamaran"/>
              </a:rPr>
              <a:t>“</a:t>
            </a:r>
            <a:endParaRPr sz="9600">
              <a:solidFill>
                <a:schemeClr val="accent2"/>
              </a:solidFill>
              <a:latin typeface="Catamaran"/>
              <a:ea typeface="Catamaran"/>
              <a:cs typeface="Catamaran"/>
              <a:sym typeface="Catamaran"/>
            </a:endParaRPr>
          </a:p>
        </p:txBody>
      </p:sp>
      <p:sp>
        <p:nvSpPr>
          <p:cNvPr id="121" name="Google Shape;121;p4"/>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22" name="Google Shape;122;p4"/>
          <p:cNvGrpSpPr/>
          <p:nvPr/>
        </p:nvGrpSpPr>
        <p:grpSpPr>
          <a:xfrm>
            <a:off x="218" y="260336"/>
            <a:ext cx="9143345" cy="1231682"/>
            <a:chOff x="218" y="898161"/>
            <a:chExt cx="9143345" cy="1231682"/>
          </a:xfrm>
        </p:grpSpPr>
        <p:sp>
          <p:nvSpPr>
            <p:cNvPr id="123" name="Google Shape;123;p4"/>
            <p:cNvSpPr/>
            <p:nvPr/>
          </p:nvSpPr>
          <p:spPr>
            <a:xfrm>
              <a:off x="4567150" y="1374616"/>
              <a:ext cx="236742" cy="232824"/>
            </a:xfrm>
            <a:custGeom>
              <a:rect b="b" l="l" r="r" t="t"/>
              <a:pathLst>
                <a:path extrusionOk="0" h="620864" w="618934">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4"/>
            <p:cNvSpPr/>
            <p:nvPr/>
          </p:nvSpPr>
          <p:spPr>
            <a:xfrm flipH="1">
              <a:off x="4340118" y="1374612"/>
              <a:ext cx="232100" cy="232824"/>
            </a:xfrm>
            <a:custGeom>
              <a:rect b="b" l="l" r="r" t="t"/>
              <a:pathLst>
                <a:path extrusionOk="0" h="620864" w="618934">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4"/>
            <p:cNvSpPr/>
            <p:nvPr/>
          </p:nvSpPr>
          <p:spPr>
            <a:xfrm>
              <a:off x="4765540"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4"/>
            <p:cNvSpPr/>
            <p:nvPr/>
          </p:nvSpPr>
          <p:spPr>
            <a:xfrm>
              <a:off x="4803711"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4"/>
            <p:cNvSpPr/>
            <p:nvPr/>
          </p:nvSpPr>
          <p:spPr>
            <a:xfrm>
              <a:off x="5519015"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4"/>
            <p:cNvSpPr/>
            <p:nvPr/>
          </p:nvSpPr>
          <p:spPr>
            <a:xfrm>
              <a:off x="522995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4"/>
            <p:cNvSpPr/>
            <p:nvPr/>
          </p:nvSpPr>
          <p:spPr>
            <a:xfrm>
              <a:off x="5916017"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4"/>
            <p:cNvSpPr/>
            <p:nvPr/>
          </p:nvSpPr>
          <p:spPr>
            <a:xfrm>
              <a:off x="7745341"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4"/>
            <p:cNvSpPr/>
            <p:nvPr/>
          </p:nvSpPr>
          <p:spPr>
            <a:xfrm>
              <a:off x="6788222"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4"/>
            <p:cNvSpPr/>
            <p:nvPr/>
          </p:nvSpPr>
          <p:spPr>
            <a:xfrm>
              <a:off x="6308923"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4"/>
            <p:cNvSpPr/>
            <p:nvPr/>
          </p:nvSpPr>
          <p:spPr>
            <a:xfrm>
              <a:off x="7467735"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4"/>
            <p:cNvSpPr/>
            <p:nvPr/>
          </p:nvSpPr>
          <p:spPr>
            <a:xfrm>
              <a:off x="8954159"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4"/>
            <p:cNvSpPr/>
            <p:nvPr/>
          </p:nvSpPr>
          <p:spPr>
            <a:xfrm>
              <a:off x="551901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4"/>
            <p:cNvSpPr/>
            <p:nvPr/>
          </p:nvSpPr>
          <p:spPr>
            <a:xfrm>
              <a:off x="7215942"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4"/>
            <p:cNvSpPr/>
            <p:nvPr/>
          </p:nvSpPr>
          <p:spPr>
            <a:xfrm>
              <a:off x="8828810"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4"/>
            <p:cNvSpPr/>
            <p:nvPr/>
          </p:nvSpPr>
          <p:spPr>
            <a:xfrm>
              <a:off x="6509901"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4"/>
            <p:cNvSpPr/>
            <p:nvPr/>
          </p:nvSpPr>
          <p:spPr>
            <a:xfrm>
              <a:off x="768616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4"/>
            <p:cNvSpPr/>
            <p:nvPr/>
          </p:nvSpPr>
          <p:spPr>
            <a:xfrm>
              <a:off x="8243403"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4"/>
            <p:cNvSpPr/>
            <p:nvPr/>
          </p:nvSpPr>
          <p:spPr>
            <a:xfrm>
              <a:off x="7686239"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4"/>
            <p:cNvSpPr/>
            <p:nvPr/>
          </p:nvSpPr>
          <p:spPr>
            <a:xfrm>
              <a:off x="8369228"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4"/>
            <p:cNvSpPr/>
            <p:nvPr/>
          </p:nvSpPr>
          <p:spPr>
            <a:xfrm>
              <a:off x="6000837"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4"/>
            <p:cNvSpPr/>
            <p:nvPr/>
          </p:nvSpPr>
          <p:spPr>
            <a:xfrm flipH="1">
              <a:off x="3624791"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4"/>
            <p:cNvSpPr/>
            <p:nvPr/>
          </p:nvSpPr>
          <p:spPr>
            <a:xfrm flipH="1">
              <a:off x="3913827"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4"/>
            <p:cNvSpPr/>
            <p:nvPr/>
          </p:nvSpPr>
          <p:spPr>
            <a:xfrm flipH="1">
              <a:off x="3142801"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4"/>
            <p:cNvSpPr/>
            <p:nvPr/>
          </p:nvSpPr>
          <p:spPr>
            <a:xfrm flipH="1">
              <a:off x="322776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4"/>
            <p:cNvSpPr/>
            <p:nvPr/>
          </p:nvSpPr>
          <p:spPr>
            <a:xfrm flipH="1">
              <a:off x="2834859"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4"/>
            <p:cNvSpPr/>
            <p:nvPr/>
          </p:nvSpPr>
          <p:spPr>
            <a:xfrm flipH="1">
              <a:off x="904784"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4"/>
            <p:cNvSpPr/>
            <p:nvPr/>
          </p:nvSpPr>
          <p:spPr>
            <a:xfrm flipH="1">
              <a:off x="1676047"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4"/>
            <p:cNvSpPr/>
            <p:nvPr/>
          </p:nvSpPr>
          <p:spPr>
            <a:xfrm flipH="1">
              <a:off x="2355561"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4"/>
            <p:cNvSpPr/>
            <p:nvPr/>
          </p:nvSpPr>
          <p:spPr>
            <a:xfrm flipH="1">
              <a:off x="1411014"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4"/>
            <p:cNvSpPr/>
            <p:nvPr/>
          </p:nvSpPr>
          <p:spPr>
            <a:xfrm flipH="1">
              <a:off x="218"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F702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4"/>
            <p:cNvSpPr/>
            <p:nvPr/>
          </p:nvSpPr>
          <p:spPr>
            <a:xfrm flipH="1">
              <a:off x="322776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4"/>
            <p:cNvSpPr/>
            <p:nvPr/>
          </p:nvSpPr>
          <p:spPr>
            <a:xfrm flipH="1">
              <a:off x="1457615"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4"/>
            <p:cNvSpPr/>
            <p:nvPr/>
          </p:nvSpPr>
          <p:spPr>
            <a:xfrm flipH="1">
              <a:off x="218"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4"/>
            <p:cNvSpPr/>
            <p:nvPr/>
          </p:nvSpPr>
          <p:spPr>
            <a:xfrm flipH="1">
              <a:off x="1934650"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4"/>
            <p:cNvSpPr/>
            <p:nvPr/>
          </p:nvSpPr>
          <p:spPr>
            <a:xfrm flipH="1">
              <a:off x="189647"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4"/>
            <p:cNvSpPr/>
            <p:nvPr/>
          </p:nvSpPr>
          <p:spPr>
            <a:xfrm flipH="1">
              <a:off x="1410942"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4"/>
            <p:cNvSpPr/>
            <p:nvPr/>
          </p:nvSpPr>
          <p:spPr>
            <a:xfrm flipH="1">
              <a:off x="314972"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4"/>
            <p:cNvSpPr/>
            <p:nvPr/>
          </p:nvSpPr>
          <p:spPr>
            <a:xfrm flipH="1">
              <a:off x="2636739"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4"/>
            <p:cNvSpPr/>
            <p:nvPr/>
          </p:nvSpPr>
          <p:spPr>
            <a:xfrm flipH="1">
              <a:off x="3650389"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4"/>
            <p:cNvSpPr/>
            <p:nvPr/>
          </p:nvSpPr>
          <p:spPr>
            <a:xfrm>
              <a:off x="4799544"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4"/>
            <p:cNvSpPr/>
            <p:nvPr/>
          </p:nvSpPr>
          <p:spPr>
            <a:xfrm flipH="1" rot="10800000">
              <a:off x="4377375" y="1454281"/>
              <a:ext cx="389112" cy="153155"/>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4"/>
            <p:cNvSpPr/>
            <p:nvPr/>
          </p:nvSpPr>
          <p:spPr>
            <a:xfrm flipH="1">
              <a:off x="77457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4"/>
            <p:cNvSpPr/>
            <p:nvPr/>
          </p:nvSpPr>
          <p:spPr>
            <a:xfrm>
              <a:off x="4571564"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4"/>
            <p:cNvSpPr/>
            <p:nvPr/>
          </p:nvSpPr>
          <p:spPr>
            <a:xfrm flipH="1">
              <a:off x="218"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8" name="Google Shape;168;p4"/>
          <p:cNvGrpSpPr/>
          <p:nvPr/>
        </p:nvGrpSpPr>
        <p:grpSpPr>
          <a:xfrm>
            <a:off x="138350" y="260325"/>
            <a:ext cx="8847940" cy="1250750"/>
            <a:chOff x="138350" y="260325"/>
            <a:chExt cx="8847940" cy="1250750"/>
          </a:xfrm>
        </p:grpSpPr>
        <p:sp>
          <p:nvSpPr>
            <p:cNvPr id="169" name="Google Shape;169;p4"/>
            <p:cNvSpPr/>
            <p:nvPr/>
          </p:nvSpPr>
          <p:spPr>
            <a:xfrm>
              <a:off x="1499675" y="1250550"/>
              <a:ext cx="96300" cy="96300"/>
            </a:xfrm>
            <a:prstGeom prst="donut">
              <a:avLst>
                <a:gd fmla="val 2206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2661090" y="1269602"/>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964725" y="1364875"/>
              <a:ext cx="96300" cy="96300"/>
            </a:xfrm>
            <a:prstGeom prst="donut">
              <a:avLst>
                <a:gd fmla="val 220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2853765" y="14338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6511800" y="260325"/>
              <a:ext cx="96300" cy="96300"/>
            </a:xfrm>
            <a:prstGeom prst="donut">
              <a:avLst>
                <a:gd fmla="val 220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922865" y="385427"/>
              <a:ext cx="58200" cy="5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1669300" y="352130"/>
              <a:ext cx="124800" cy="124800"/>
            </a:xfrm>
            <a:prstGeom prst="donut">
              <a:avLst>
                <a:gd fmla="val 1379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138350" y="366375"/>
              <a:ext cx="96300" cy="96300"/>
            </a:xfrm>
            <a:prstGeom prst="donut">
              <a:avLst>
                <a:gd fmla="val 220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5813290" y="10861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8192200" y="352130"/>
              <a:ext cx="124800" cy="124800"/>
            </a:xfrm>
            <a:prstGeom prst="donut">
              <a:avLst>
                <a:gd fmla="val 1379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3083050" y="588050"/>
              <a:ext cx="96300" cy="96300"/>
            </a:xfrm>
            <a:prstGeom prst="donut">
              <a:avLst>
                <a:gd fmla="val 220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5905390" y="1269602"/>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3321725" y="1144805"/>
              <a:ext cx="124800" cy="124800"/>
            </a:xfrm>
            <a:prstGeom prst="donut">
              <a:avLst>
                <a:gd fmla="val 1379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5550600" y="12505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7715565" y="1178102"/>
              <a:ext cx="58200" cy="58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7255125" y="4626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8774600" y="1414775"/>
              <a:ext cx="96300" cy="96300"/>
            </a:xfrm>
            <a:prstGeom prst="donut">
              <a:avLst>
                <a:gd fmla="val 220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8928090" y="1269602"/>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7494550" y="13506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4147815" y="607102"/>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4901365" y="385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5055300" y="476925"/>
              <a:ext cx="96300" cy="96300"/>
            </a:xfrm>
            <a:prstGeom prst="donut">
              <a:avLst>
                <a:gd fmla="val 2206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8316990" y="2603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64940" y="14338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194015" y="1269602"/>
              <a:ext cx="58200" cy="58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94" name="Shape 194"/>
        <p:cNvGrpSpPr/>
        <p:nvPr/>
      </p:nvGrpSpPr>
      <p:grpSpPr>
        <a:xfrm>
          <a:off x="0" y="0"/>
          <a:ext cx="0" cy="0"/>
          <a:chOff x="0" y="0"/>
          <a:chExt cx="0" cy="0"/>
        </a:xfrm>
      </p:grpSpPr>
      <p:sp>
        <p:nvSpPr>
          <p:cNvPr id="195" name="Google Shape;195;p5"/>
          <p:cNvSpPr txBox="1"/>
          <p:nvPr>
            <p:ph type="title"/>
          </p:nvPr>
        </p:nvSpPr>
        <p:spPr>
          <a:xfrm>
            <a:off x="1241875" y="455000"/>
            <a:ext cx="6660300" cy="3963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96" name="Google Shape;196;p5"/>
          <p:cNvSpPr txBox="1"/>
          <p:nvPr>
            <p:ph idx="1" type="body"/>
          </p:nvPr>
        </p:nvSpPr>
        <p:spPr>
          <a:xfrm>
            <a:off x="1241875" y="1125350"/>
            <a:ext cx="6660300" cy="29721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197" name="Google Shape;197;p5"/>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98" name="Google Shape;198;p5"/>
          <p:cNvGrpSpPr/>
          <p:nvPr/>
        </p:nvGrpSpPr>
        <p:grpSpPr>
          <a:xfrm>
            <a:off x="218" y="3708336"/>
            <a:ext cx="9143345" cy="1231682"/>
            <a:chOff x="218" y="898161"/>
            <a:chExt cx="9143345" cy="1231682"/>
          </a:xfrm>
        </p:grpSpPr>
        <p:sp>
          <p:nvSpPr>
            <p:cNvPr id="199" name="Google Shape;199;p5"/>
            <p:cNvSpPr/>
            <p:nvPr/>
          </p:nvSpPr>
          <p:spPr>
            <a:xfrm>
              <a:off x="4571575" y="1374616"/>
              <a:ext cx="236742" cy="232824"/>
            </a:xfrm>
            <a:custGeom>
              <a:rect b="b" l="l" r="r" t="t"/>
              <a:pathLst>
                <a:path extrusionOk="0" h="620864" w="618934">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5"/>
            <p:cNvSpPr/>
            <p:nvPr/>
          </p:nvSpPr>
          <p:spPr>
            <a:xfrm flipH="1">
              <a:off x="4340118" y="1374612"/>
              <a:ext cx="232100" cy="232824"/>
            </a:xfrm>
            <a:custGeom>
              <a:rect b="b" l="l" r="r" t="t"/>
              <a:pathLst>
                <a:path extrusionOk="0" h="620864" w="618934">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5"/>
            <p:cNvSpPr/>
            <p:nvPr/>
          </p:nvSpPr>
          <p:spPr>
            <a:xfrm>
              <a:off x="4765540"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5"/>
            <p:cNvSpPr/>
            <p:nvPr/>
          </p:nvSpPr>
          <p:spPr>
            <a:xfrm>
              <a:off x="4803711"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5"/>
            <p:cNvSpPr/>
            <p:nvPr/>
          </p:nvSpPr>
          <p:spPr>
            <a:xfrm>
              <a:off x="5519015"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5"/>
            <p:cNvSpPr/>
            <p:nvPr/>
          </p:nvSpPr>
          <p:spPr>
            <a:xfrm>
              <a:off x="522995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5"/>
            <p:cNvSpPr/>
            <p:nvPr/>
          </p:nvSpPr>
          <p:spPr>
            <a:xfrm>
              <a:off x="5916017"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5"/>
            <p:cNvSpPr/>
            <p:nvPr/>
          </p:nvSpPr>
          <p:spPr>
            <a:xfrm>
              <a:off x="7745341"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5"/>
            <p:cNvSpPr/>
            <p:nvPr/>
          </p:nvSpPr>
          <p:spPr>
            <a:xfrm>
              <a:off x="6788222"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5"/>
            <p:cNvSpPr/>
            <p:nvPr/>
          </p:nvSpPr>
          <p:spPr>
            <a:xfrm>
              <a:off x="6308923"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5"/>
            <p:cNvSpPr/>
            <p:nvPr/>
          </p:nvSpPr>
          <p:spPr>
            <a:xfrm>
              <a:off x="7467735"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5"/>
            <p:cNvSpPr/>
            <p:nvPr/>
          </p:nvSpPr>
          <p:spPr>
            <a:xfrm>
              <a:off x="8954159"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5"/>
            <p:cNvSpPr/>
            <p:nvPr/>
          </p:nvSpPr>
          <p:spPr>
            <a:xfrm>
              <a:off x="551901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5"/>
            <p:cNvSpPr/>
            <p:nvPr/>
          </p:nvSpPr>
          <p:spPr>
            <a:xfrm>
              <a:off x="7215942"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5"/>
            <p:cNvSpPr/>
            <p:nvPr/>
          </p:nvSpPr>
          <p:spPr>
            <a:xfrm>
              <a:off x="8828810"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5"/>
            <p:cNvSpPr/>
            <p:nvPr/>
          </p:nvSpPr>
          <p:spPr>
            <a:xfrm>
              <a:off x="6509901"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5"/>
            <p:cNvSpPr/>
            <p:nvPr/>
          </p:nvSpPr>
          <p:spPr>
            <a:xfrm>
              <a:off x="768616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5"/>
            <p:cNvSpPr/>
            <p:nvPr/>
          </p:nvSpPr>
          <p:spPr>
            <a:xfrm>
              <a:off x="8243403"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5"/>
            <p:cNvSpPr/>
            <p:nvPr/>
          </p:nvSpPr>
          <p:spPr>
            <a:xfrm>
              <a:off x="7686239"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5"/>
            <p:cNvSpPr/>
            <p:nvPr/>
          </p:nvSpPr>
          <p:spPr>
            <a:xfrm>
              <a:off x="8369228"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5"/>
            <p:cNvSpPr/>
            <p:nvPr/>
          </p:nvSpPr>
          <p:spPr>
            <a:xfrm>
              <a:off x="6000837"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5"/>
            <p:cNvSpPr/>
            <p:nvPr/>
          </p:nvSpPr>
          <p:spPr>
            <a:xfrm flipH="1">
              <a:off x="3624791"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5"/>
            <p:cNvSpPr/>
            <p:nvPr/>
          </p:nvSpPr>
          <p:spPr>
            <a:xfrm flipH="1">
              <a:off x="3913827"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5"/>
            <p:cNvSpPr/>
            <p:nvPr/>
          </p:nvSpPr>
          <p:spPr>
            <a:xfrm flipH="1">
              <a:off x="3142801"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5"/>
            <p:cNvSpPr/>
            <p:nvPr/>
          </p:nvSpPr>
          <p:spPr>
            <a:xfrm flipH="1">
              <a:off x="322776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5"/>
            <p:cNvSpPr/>
            <p:nvPr/>
          </p:nvSpPr>
          <p:spPr>
            <a:xfrm flipH="1">
              <a:off x="2834859"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5"/>
            <p:cNvSpPr/>
            <p:nvPr/>
          </p:nvSpPr>
          <p:spPr>
            <a:xfrm flipH="1">
              <a:off x="904784"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5"/>
            <p:cNvSpPr/>
            <p:nvPr/>
          </p:nvSpPr>
          <p:spPr>
            <a:xfrm flipH="1">
              <a:off x="1676047"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5"/>
            <p:cNvSpPr/>
            <p:nvPr/>
          </p:nvSpPr>
          <p:spPr>
            <a:xfrm flipH="1">
              <a:off x="2355561"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5"/>
            <p:cNvSpPr/>
            <p:nvPr/>
          </p:nvSpPr>
          <p:spPr>
            <a:xfrm flipH="1">
              <a:off x="1411014"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5"/>
            <p:cNvSpPr/>
            <p:nvPr/>
          </p:nvSpPr>
          <p:spPr>
            <a:xfrm flipH="1">
              <a:off x="218"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5"/>
            <p:cNvSpPr/>
            <p:nvPr/>
          </p:nvSpPr>
          <p:spPr>
            <a:xfrm flipH="1">
              <a:off x="322776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5"/>
            <p:cNvSpPr/>
            <p:nvPr/>
          </p:nvSpPr>
          <p:spPr>
            <a:xfrm flipH="1">
              <a:off x="1457615"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5"/>
            <p:cNvSpPr/>
            <p:nvPr/>
          </p:nvSpPr>
          <p:spPr>
            <a:xfrm flipH="1">
              <a:off x="218"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5"/>
            <p:cNvSpPr/>
            <p:nvPr/>
          </p:nvSpPr>
          <p:spPr>
            <a:xfrm flipH="1">
              <a:off x="1934650"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5"/>
            <p:cNvSpPr/>
            <p:nvPr/>
          </p:nvSpPr>
          <p:spPr>
            <a:xfrm flipH="1">
              <a:off x="189647"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5"/>
            <p:cNvSpPr/>
            <p:nvPr/>
          </p:nvSpPr>
          <p:spPr>
            <a:xfrm flipH="1">
              <a:off x="1410942"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5"/>
            <p:cNvSpPr/>
            <p:nvPr/>
          </p:nvSpPr>
          <p:spPr>
            <a:xfrm flipH="1">
              <a:off x="314972"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5"/>
            <p:cNvSpPr/>
            <p:nvPr/>
          </p:nvSpPr>
          <p:spPr>
            <a:xfrm flipH="1">
              <a:off x="2636739"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5"/>
            <p:cNvSpPr/>
            <p:nvPr/>
          </p:nvSpPr>
          <p:spPr>
            <a:xfrm flipH="1">
              <a:off x="3650389"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5"/>
            <p:cNvSpPr/>
            <p:nvPr/>
          </p:nvSpPr>
          <p:spPr>
            <a:xfrm>
              <a:off x="4799544"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5"/>
            <p:cNvSpPr/>
            <p:nvPr/>
          </p:nvSpPr>
          <p:spPr>
            <a:xfrm flipH="1" rot="10800000">
              <a:off x="4377375" y="1454281"/>
              <a:ext cx="389112" cy="153155"/>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5"/>
            <p:cNvSpPr/>
            <p:nvPr/>
          </p:nvSpPr>
          <p:spPr>
            <a:xfrm flipH="1">
              <a:off x="77457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5"/>
            <p:cNvSpPr/>
            <p:nvPr/>
          </p:nvSpPr>
          <p:spPr>
            <a:xfrm>
              <a:off x="4571564"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5"/>
            <p:cNvSpPr/>
            <p:nvPr/>
          </p:nvSpPr>
          <p:spPr>
            <a:xfrm flipH="1">
              <a:off x="218"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4" name="Google Shape;244;p5"/>
          <p:cNvGrpSpPr/>
          <p:nvPr/>
        </p:nvGrpSpPr>
        <p:grpSpPr>
          <a:xfrm>
            <a:off x="138350" y="3775000"/>
            <a:ext cx="8847940" cy="1250750"/>
            <a:chOff x="138350" y="260325"/>
            <a:chExt cx="8847940" cy="1250750"/>
          </a:xfrm>
        </p:grpSpPr>
        <p:sp>
          <p:nvSpPr>
            <p:cNvPr id="245" name="Google Shape;245;p5"/>
            <p:cNvSpPr/>
            <p:nvPr/>
          </p:nvSpPr>
          <p:spPr>
            <a:xfrm>
              <a:off x="1499675" y="12505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26610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964725" y="13648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2853765" y="14338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6511800" y="26032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922865" y="3854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1669300" y="3521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138350" y="3663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5813290" y="108617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8192200" y="3521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3083050" y="5880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59053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3321725" y="1144805"/>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5550600" y="12505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7715565" y="11781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7255125" y="46268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8774600" y="14147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89280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7494550" y="13506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147815" y="6071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901365" y="3854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5055300" y="47692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8316990" y="2603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64940" y="14338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194015"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5"/>
          <p:cNvSpPr/>
          <p:nvPr/>
        </p:nvSpPr>
        <p:spPr>
          <a:xfrm>
            <a:off x="4212739" y="916323"/>
            <a:ext cx="718522" cy="200800"/>
          </a:xfrm>
          <a:custGeom>
            <a:rect b="b" l="l" r="r" t="t"/>
            <a:pathLst>
              <a:path extrusionOk="0" h="436521" w="1562005">
                <a:moveTo>
                  <a:pt x="937260" y="436521"/>
                </a:moveTo>
                <a:cubicBezTo>
                  <a:pt x="896645" y="436521"/>
                  <a:pt x="890776" y="349597"/>
                  <a:pt x="885947" y="206493"/>
                </a:cubicBezTo>
                <a:cubicBezTo>
                  <a:pt x="883770" y="141015"/>
                  <a:pt x="879699" y="18979"/>
                  <a:pt x="861522" y="18979"/>
                </a:cubicBezTo>
                <a:cubicBezTo>
                  <a:pt x="841357" y="18979"/>
                  <a:pt x="830659" y="96889"/>
                  <a:pt x="823653" y="148417"/>
                </a:cubicBezTo>
                <a:cubicBezTo>
                  <a:pt x="812860" y="226611"/>
                  <a:pt x="803582" y="294177"/>
                  <a:pt x="766849" y="294177"/>
                </a:cubicBezTo>
                <a:cubicBezTo>
                  <a:pt x="746210" y="294177"/>
                  <a:pt x="739394" y="277001"/>
                  <a:pt x="734376" y="264475"/>
                </a:cubicBezTo>
                <a:cubicBezTo>
                  <a:pt x="729359" y="251949"/>
                  <a:pt x="726235" y="246729"/>
                  <a:pt x="719513" y="246729"/>
                </a:cubicBezTo>
                <a:cubicBezTo>
                  <a:pt x="706543" y="246729"/>
                  <a:pt x="701336" y="266752"/>
                  <a:pt x="694993" y="297214"/>
                </a:cubicBezTo>
                <a:cubicBezTo>
                  <a:pt x="687419" y="333939"/>
                  <a:pt x="677951" y="379584"/>
                  <a:pt x="634307" y="379584"/>
                </a:cubicBezTo>
                <a:cubicBezTo>
                  <a:pt x="597480" y="379584"/>
                  <a:pt x="590095" y="315624"/>
                  <a:pt x="582332" y="247773"/>
                </a:cubicBezTo>
                <a:cubicBezTo>
                  <a:pt x="576746" y="199281"/>
                  <a:pt x="569078" y="132854"/>
                  <a:pt x="549102" y="132854"/>
                </a:cubicBezTo>
                <a:cubicBezTo>
                  <a:pt x="538404" y="132854"/>
                  <a:pt x="527895" y="170813"/>
                  <a:pt x="520700" y="195486"/>
                </a:cubicBezTo>
                <a:cubicBezTo>
                  <a:pt x="508393" y="239328"/>
                  <a:pt x="495801" y="284688"/>
                  <a:pt x="463896" y="284688"/>
                </a:cubicBezTo>
                <a:cubicBezTo>
                  <a:pt x="443447" y="284688"/>
                  <a:pt x="433696" y="256219"/>
                  <a:pt x="422335" y="222341"/>
                </a:cubicBezTo>
                <a:cubicBezTo>
                  <a:pt x="415235" y="201274"/>
                  <a:pt x="403401" y="166068"/>
                  <a:pt x="392892" y="166068"/>
                </a:cubicBezTo>
                <a:cubicBezTo>
                  <a:pt x="382383" y="166068"/>
                  <a:pt x="376608" y="180492"/>
                  <a:pt x="369129" y="195770"/>
                </a:cubicBezTo>
                <a:cubicBezTo>
                  <a:pt x="357958" y="218450"/>
                  <a:pt x="344041" y="246729"/>
                  <a:pt x="312325" y="246729"/>
                </a:cubicBezTo>
                <a:lnTo>
                  <a:pt x="0" y="246729"/>
                </a:lnTo>
                <a:lnTo>
                  <a:pt x="0" y="227750"/>
                </a:lnTo>
                <a:lnTo>
                  <a:pt x="312420" y="227750"/>
                </a:lnTo>
                <a:cubicBezTo>
                  <a:pt x="331355" y="227750"/>
                  <a:pt x="340159" y="211713"/>
                  <a:pt x="352183" y="187325"/>
                </a:cubicBezTo>
                <a:cubicBezTo>
                  <a:pt x="361650" y="167586"/>
                  <a:pt x="371874" y="147089"/>
                  <a:pt x="392892" y="147089"/>
                </a:cubicBezTo>
                <a:cubicBezTo>
                  <a:pt x="416844" y="147089"/>
                  <a:pt x="428299" y="180682"/>
                  <a:pt x="440228" y="216268"/>
                </a:cubicBezTo>
                <a:cubicBezTo>
                  <a:pt x="445625" y="232305"/>
                  <a:pt x="456891" y="265709"/>
                  <a:pt x="463802" y="265709"/>
                </a:cubicBezTo>
                <a:cubicBezTo>
                  <a:pt x="481600" y="265709"/>
                  <a:pt x="493245" y="223954"/>
                  <a:pt x="502618" y="190361"/>
                </a:cubicBezTo>
                <a:cubicBezTo>
                  <a:pt x="514073" y="149366"/>
                  <a:pt x="523919" y="113875"/>
                  <a:pt x="549007" y="113875"/>
                </a:cubicBezTo>
                <a:cubicBezTo>
                  <a:pt x="585835" y="113875"/>
                  <a:pt x="593219" y="177835"/>
                  <a:pt x="600982" y="245686"/>
                </a:cubicBezTo>
                <a:cubicBezTo>
                  <a:pt x="606568" y="294177"/>
                  <a:pt x="614237" y="360604"/>
                  <a:pt x="634213" y="360604"/>
                </a:cubicBezTo>
                <a:cubicBezTo>
                  <a:pt x="660437" y="360604"/>
                  <a:pt x="667916" y="334034"/>
                  <a:pt x="676437" y="293418"/>
                </a:cubicBezTo>
                <a:cubicBezTo>
                  <a:pt x="683064" y="261154"/>
                  <a:pt x="690070" y="227750"/>
                  <a:pt x="719418" y="227750"/>
                </a:cubicBezTo>
                <a:cubicBezTo>
                  <a:pt x="740057" y="227750"/>
                  <a:pt x="746873" y="244926"/>
                  <a:pt x="751891" y="257453"/>
                </a:cubicBezTo>
                <a:cubicBezTo>
                  <a:pt x="756908" y="269979"/>
                  <a:pt x="760033" y="275198"/>
                  <a:pt x="766754" y="275198"/>
                </a:cubicBezTo>
                <a:cubicBezTo>
                  <a:pt x="786920" y="275198"/>
                  <a:pt x="797618" y="197289"/>
                  <a:pt x="804624" y="145760"/>
                </a:cubicBezTo>
                <a:cubicBezTo>
                  <a:pt x="815416" y="67566"/>
                  <a:pt x="824694" y="0"/>
                  <a:pt x="861427" y="0"/>
                </a:cubicBezTo>
                <a:cubicBezTo>
                  <a:pt x="896172" y="0"/>
                  <a:pt x="900432" y="74398"/>
                  <a:pt x="904787" y="205924"/>
                </a:cubicBezTo>
                <a:cubicBezTo>
                  <a:pt x="907438" y="285067"/>
                  <a:pt x="911888" y="417542"/>
                  <a:pt x="937165" y="417542"/>
                </a:cubicBezTo>
                <a:cubicBezTo>
                  <a:pt x="966419" y="417542"/>
                  <a:pt x="977212" y="315814"/>
                  <a:pt x="984502" y="248437"/>
                </a:cubicBezTo>
                <a:cubicBezTo>
                  <a:pt x="993401" y="163980"/>
                  <a:pt x="998797" y="123365"/>
                  <a:pt x="1022371" y="123365"/>
                </a:cubicBezTo>
                <a:cubicBezTo>
                  <a:pt x="1050773" y="123365"/>
                  <a:pt x="1061944" y="158856"/>
                  <a:pt x="1073494" y="196435"/>
                </a:cubicBezTo>
                <a:cubicBezTo>
                  <a:pt x="1085044" y="234013"/>
                  <a:pt x="1097636" y="275198"/>
                  <a:pt x="1126511" y="275198"/>
                </a:cubicBezTo>
                <a:cubicBezTo>
                  <a:pt x="1139481" y="275198"/>
                  <a:pt x="1146108" y="268460"/>
                  <a:pt x="1156711" y="256219"/>
                </a:cubicBezTo>
                <a:cubicBezTo>
                  <a:pt x="1167315" y="243977"/>
                  <a:pt x="1182462" y="227750"/>
                  <a:pt x="1211716" y="227750"/>
                </a:cubicBezTo>
                <a:lnTo>
                  <a:pt x="1562005" y="227750"/>
                </a:lnTo>
                <a:lnTo>
                  <a:pt x="1562005" y="246729"/>
                </a:lnTo>
                <a:lnTo>
                  <a:pt x="1211811" y="246729"/>
                </a:lnTo>
                <a:cubicBezTo>
                  <a:pt x="1191078" y="246729"/>
                  <a:pt x="1181705" y="257168"/>
                  <a:pt x="1170912" y="269315"/>
                </a:cubicBezTo>
                <a:cubicBezTo>
                  <a:pt x="1160120" y="281461"/>
                  <a:pt x="1148759" y="294177"/>
                  <a:pt x="1126606" y="294177"/>
                </a:cubicBezTo>
                <a:cubicBezTo>
                  <a:pt x="1083719" y="294177"/>
                  <a:pt x="1068666" y="245211"/>
                  <a:pt x="1055412" y="202033"/>
                </a:cubicBezTo>
                <a:cubicBezTo>
                  <a:pt x="1046607" y="173565"/>
                  <a:pt x="1037424" y="143198"/>
                  <a:pt x="1023128" y="142344"/>
                </a:cubicBezTo>
                <a:cubicBezTo>
                  <a:pt x="1013661" y="149746"/>
                  <a:pt x="1007697" y="207822"/>
                  <a:pt x="1003247" y="250430"/>
                </a:cubicBezTo>
                <a:cubicBezTo>
                  <a:pt x="993496" y="341910"/>
                  <a:pt x="983555" y="436521"/>
                  <a:pt x="937260" y="436521"/>
                </a:cubicBezTo>
                <a:close/>
              </a:path>
            </a:pathLst>
          </a:custGeom>
          <a:gradFill>
            <a:gsLst>
              <a:gs pos="0">
                <a:srgbClr val="8097FF">
                  <a:alpha val="0"/>
                </a:srgbClr>
              </a:gs>
              <a:gs pos="22000">
                <a:schemeClr val="accent1"/>
              </a:gs>
              <a:gs pos="76000">
                <a:schemeClr val="accent1"/>
              </a:gs>
              <a:gs pos="100000">
                <a:srgbClr val="8097FF">
                  <a:alpha val="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1" name="Shape 271"/>
        <p:cNvGrpSpPr/>
        <p:nvPr/>
      </p:nvGrpSpPr>
      <p:grpSpPr>
        <a:xfrm>
          <a:off x="0" y="0"/>
          <a:ext cx="0" cy="0"/>
          <a:chOff x="0" y="0"/>
          <a:chExt cx="0" cy="0"/>
        </a:xfrm>
      </p:grpSpPr>
      <p:grpSp>
        <p:nvGrpSpPr>
          <p:cNvPr id="272" name="Google Shape;272;p6"/>
          <p:cNvGrpSpPr/>
          <p:nvPr/>
        </p:nvGrpSpPr>
        <p:grpSpPr>
          <a:xfrm>
            <a:off x="218" y="3708336"/>
            <a:ext cx="9143345" cy="1231682"/>
            <a:chOff x="218" y="898161"/>
            <a:chExt cx="9143345" cy="1231682"/>
          </a:xfrm>
        </p:grpSpPr>
        <p:sp>
          <p:nvSpPr>
            <p:cNvPr id="273" name="Google Shape;273;p6"/>
            <p:cNvSpPr/>
            <p:nvPr/>
          </p:nvSpPr>
          <p:spPr>
            <a:xfrm>
              <a:off x="4571575" y="1374616"/>
              <a:ext cx="236742" cy="232824"/>
            </a:xfrm>
            <a:custGeom>
              <a:rect b="b" l="l" r="r" t="t"/>
              <a:pathLst>
                <a:path extrusionOk="0" h="620864" w="618934">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6"/>
            <p:cNvSpPr/>
            <p:nvPr/>
          </p:nvSpPr>
          <p:spPr>
            <a:xfrm flipH="1">
              <a:off x="4340118" y="1374612"/>
              <a:ext cx="232100" cy="232824"/>
            </a:xfrm>
            <a:custGeom>
              <a:rect b="b" l="l" r="r" t="t"/>
              <a:pathLst>
                <a:path extrusionOk="0" h="620864" w="618934">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6"/>
            <p:cNvSpPr/>
            <p:nvPr/>
          </p:nvSpPr>
          <p:spPr>
            <a:xfrm>
              <a:off x="4765540"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6"/>
            <p:cNvSpPr/>
            <p:nvPr/>
          </p:nvSpPr>
          <p:spPr>
            <a:xfrm>
              <a:off x="4803711"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6"/>
            <p:cNvSpPr/>
            <p:nvPr/>
          </p:nvSpPr>
          <p:spPr>
            <a:xfrm>
              <a:off x="5519015"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6"/>
            <p:cNvSpPr/>
            <p:nvPr/>
          </p:nvSpPr>
          <p:spPr>
            <a:xfrm>
              <a:off x="522995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6"/>
            <p:cNvSpPr/>
            <p:nvPr/>
          </p:nvSpPr>
          <p:spPr>
            <a:xfrm>
              <a:off x="5916017"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6"/>
            <p:cNvSpPr/>
            <p:nvPr/>
          </p:nvSpPr>
          <p:spPr>
            <a:xfrm>
              <a:off x="7745341"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6"/>
            <p:cNvSpPr/>
            <p:nvPr/>
          </p:nvSpPr>
          <p:spPr>
            <a:xfrm>
              <a:off x="6788222"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6"/>
            <p:cNvSpPr/>
            <p:nvPr/>
          </p:nvSpPr>
          <p:spPr>
            <a:xfrm>
              <a:off x="6308923"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6"/>
            <p:cNvSpPr/>
            <p:nvPr/>
          </p:nvSpPr>
          <p:spPr>
            <a:xfrm>
              <a:off x="7467735"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6"/>
            <p:cNvSpPr/>
            <p:nvPr/>
          </p:nvSpPr>
          <p:spPr>
            <a:xfrm>
              <a:off x="8954159"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6"/>
            <p:cNvSpPr/>
            <p:nvPr/>
          </p:nvSpPr>
          <p:spPr>
            <a:xfrm>
              <a:off x="551901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6"/>
            <p:cNvSpPr/>
            <p:nvPr/>
          </p:nvSpPr>
          <p:spPr>
            <a:xfrm>
              <a:off x="7215942"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6"/>
            <p:cNvSpPr/>
            <p:nvPr/>
          </p:nvSpPr>
          <p:spPr>
            <a:xfrm>
              <a:off x="8828810"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6"/>
            <p:cNvSpPr/>
            <p:nvPr/>
          </p:nvSpPr>
          <p:spPr>
            <a:xfrm>
              <a:off x="6509901"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6"/>
            <p:cNvSpPr/>
            <p:nvPr/>
          </p:nvSpPr>
          <p:spPr>
            <a:xfrm>
              <a:off x="768616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6"/>
            <p:cNvSpPr/>
            <p:nvPr/>
          </p:nvSpPr>
          <p:spPr>
            <a:xfrm>
              <a:off x="8243403"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6"/>
            <p:cNvSpPr/>
            <p:nvPr/>
          </p:nvSpPr>
          <p:spPr>
            <a:xfrm>
              <a:off x="7686239"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6"/>
            <p:cNvSpPr/>
            <p:nvPr/>
          </p:nvSpPr>
          <p:spPr>
            <a:xfrm>
              <a:off x="8369228"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6"/>
            <p:cNvSpPr/>
            <p:nvPr/>
          </p:nvSpPr>
          <p:spPr>
            <a:xfrm>
              <a:off x="6000837"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6"/>
            <p:cNvSpPr/>
            <p:nvPr/>
          </p:nvSpPr>
          <p:spPr>
            <a:xfrm flipH="1">
              <a:off x="3624791"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6"/>
            <p:cNvSpPr/>
            <p:nvPr/>
          </p:nvSpPr>
          <p:spPr>
            <a:xfrm flipH="1">
              <a:off x="3913827"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6"/>
            <p:cNvSpPr/>
            <p:nvPr/>
          </p:nvSpPr>
          <p:spPr>
            <a:xfrm flipH="1">
              <a:off x="3142801"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6"/>
            <p:cNvSpPr/>
            <p:nvPr/>
          </p:nvSpPr>
          <p:spPr>
            <a:xfrm flipH="1">
              <a:off x="322776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6"/>
            <p:cNvSpPr/>
            <p:nvPr/>
          </p:nvSpPr>
          <p:spPr>
            <a:xfrm flipH="1">
              <a:off x="2834859"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6"/>
            <p:cNvSpPr/>
            <p:nvPr/>
          </p:nvSpPr>
          <p:spPr>
            <a:xfrm flipH="1">
              <a:off x="904784"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6"/>
            <p:cNvSpPr/>
            <p:nvPr/>
          </p:nvSpPr>
          <p:spPr>
            <a:xfrm flipH="1">
              <a:off x="1676047"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6"/>
            <p:cNvSpPr/>
            <p:nvPr/>
          </p:nvSpPr>
          <p:spPr>
            <a:xfrm flipH="1">
              <a:off x="2355561"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6"/>
            <p:cNvSpPr/>
            <p:nvPr/>
          </p:nvSpPr>
          <p:spPr>
            <a:xfrm flipH="1">
              <a:off x="1411014"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6"/>
            <p:cNvSpPr/>
            <p:nvPr/>
          </p:nvSpPr>
          <p:spPr>
            <a:xfrm flipH="1">
              <a:off x="218"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6"/>
            <p:cNvSpPr/>
            <p:nvPr/>
          </p:nvSpPr>
          <p:spPr>
            <a:xfrm flipH="1">
              <a:off x="322776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6"/>
            <p:cNvSpPr/>
            <p:nvPr/>
          </p:nvSpPr>
          <p:spPr>
            <a:xfrm flipH="1">
              <a:off x="1457615"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6"/>
            <p:cNvSpPr/>
            <p:nvPr/>
          </p:nvSpPr>
          <p:spPr>
            <a:xfrm flipH="1">
              <a:off x="218"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6"/>
            <p:cNvSpPr/>
            <p:nvPr/>
          </p:nvSpPr>
          <p:spPr>
            <a:xfrm flipH="1">
              <a:off x="1934650"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6"/>
            <p:cNvSpPr/>
            <p:nvPr/>
          </p:nvSpPr>
          <p:spPr>
            <a:xfrm flipH="1">
              <a:off x="189647"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6"/>
            <p:cNvSpPr/>
            <p:nvPr/>
          </p:nvSpPr>
          <p:spPr>
            <a:xfrm flipH="1">
              <a:off x="1410942"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6"/>
            <p:cNvSpPr/>
            <p:nvPr/>
          </p:nvSpPr>
          <p:spPr>
            <a:xfrm flipH="1">
              <a:off x="314972"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6"/>
            <p:cNvSpPr/>
            <p:nvPr/>
          </p:nvSpPr>
          <p:spPr>
            <a:xfrm flipH="1">
              <a:off x="2636739"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6"/>
            <p:cNvSpPr/>
            <p:nvPr/>
          </p:nvSpPr>
          <p:spPr>
            <a:xfrm flipH="1">
              <a:off x="3650389"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6"/>
            <p:cNvSpPr/>
            <p:nvPr/>
          </p:nvSpPr>
          <p:spPr>
            <a:xfrm>
              <a:off x="4799544"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6"/>
            <p:cNvSpPr/>
            <p:nvPr/>
          </p:nvSpPr>
          <p:spPr>
            <a:xfrm flipH="1" rot="10800000">
              <a:off x="4377375" y="1454281"/>
              <a:ext cx="389112" cy="153155"/>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6"/>
            <p:cNvSpPr/>
            <p:nvPr/>
          </p:nvSpPr>
          <p:spPr>
            <a:xfrm flipH="1">
              <a:off x="77457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6"/>
            <p:cNvSpPr/>
            <p:nvPr/>
          </p:nvSpPr>
          <p:spPr>
            <a:xfrm>
              <a:off x="4571564"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6"/>
            <p:cNvSpPr/>
            <p:nvPr/>
          </p:nvSpPr>
          <p:spPr>
            <a:xfrm flipH="1">
              <a:off x="218"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8" name="Google Shape;318;p6"/>
          <p:cNvSpPr txBox="1"/>
          <p:nvPr>
            <p:ph type="title"/>
          </p:nvPr>
        </p:nvSpPr>
        <p:spPr>
          <a:xfrm>
            <a:off x="1241875" y="455000"/>
            <a:ext cx="6660300" cy="3963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19" name="Google Shape;319;p6"/>
          <p:cNvSpPr txBox="1"/>
          <p:nvPr>
            <p:ph idx="1" type="body"/>
          </p:nvPr>
        </p:nvSpPr>
        <p:spPr>
          <a:xfrm>
            <a:off x="1241825" y="1125350"/>
            <a:ext cx="3111900" cy="2734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20" name="Google Shape;320;p6"/>
          <p:cNvSpPr txBox="1"/>
          <p:nvPr>
            <p:ph idx="2" type="body"/>
          </p:nvPr>
        </p:nvSpPr>
        <p:spPr>
          <a:xfrm>
            <a:off x="4790250" y="1125350"/>
            <a:ext cx="3111900" cy="2734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21" name="Google Shape;321;p6"/>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322" name="Google Shape;322;p6"/>
          <p:cNvGrpSpPr/>
          <p:nvPr/>
        </p:nvGrpSpPr>
        <p:grpSpPr>
          <a:xfrm>
            <a:off x="138350" y="3775000"/>
            <a:ext cx="8847940" cy="1250750"/>
            <a:chOff x="138350" y="260325"/>
            <a:chExt cx="8847940" cy="1250750"/>
          </a:xfrm>
        </p:grpSpPr>
        <p:sp>
          <p:nvSpPr>
            <p:cNvPr id="323" name="Google Shape;323;p6"/>
            <p:cNvSpPr/>
            <p:nvPr/>
          </p:nvSpPr>
          <p:spPr>
            <a:xfrm>
              <a:off x="1499675" y="12505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26610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964725" y="13648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2853765" y="14338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6511800" y="26032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922865" y="3854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1669300" y="3521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138350" y="3663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5813290" y="108617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8192200" y="3521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3083050" y="5880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59053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3321725" y="1144805"/>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5550600" y="12505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7715565" y="11781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7255125" y="46268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8774600" y="14147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89280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7494550" y="13506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47815" y="6071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901365" y="3854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5055300" y="47692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8316990" y="2603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364940" y="14338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194015"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6"/>
          <p:cNvSpPr/>
          <p:nvPr/>
        </p:nvSpPr>
        <p:spPr>
          <a:xfrm>
            <a:off x="4212739" y="916323"/>
            <a:ext cx="718522" cy="200800"/>
          </a:xfrm>
          <a:custGeom>
            <a:rect b="b" l="l" r="r" t="t"/>
            <a:pathLst>
              <a:path extrusionOk="0" h="436521" w="1562005">
                <a:moveTo>
                  <a:pt x="937260" y="436521"/>
                </a:moveTo>
                <a:cubicBezTo>
                  <a:pt x="896645" y="436521"/>
                  <a:pt x="890776" y="349597"/>
                  <a:pt x="885947" y="206493"/>
                </a:cubicBezTo>
                <a:cubicBezTo>
                  <a:pt x="883770" y="141015"/>
                  <a:pt x="879699" y="18979"/>
                  <a:pt x="861522" y="18979"/>
                </a:cubicBezTo>
                <a:cubicBezTo>
                  <a:pt x="841357" y="18979"/>
                  <a:pt x="830659" y="96889"/>
                  <a:pt x="823653" y="148417"/>
                </a:cubicBezTo>
                <a:cubicBezTo>
                  <a:pt x="812860" y="226611"/>
                  <a:pt x="803582" y="294177"/>
                  <a:pt x="766849" y="294177"/>
                </a:cubicBezTo>
                <a:cubicBezTo>
                  <a:pt x="746210" y="294177"/>
                  <a:pt x="739394" y="277001"/>
                  <a:pt x="734376" y="264475"/>
                </a:cubicBezTo>
                <a:cubicBezTo>
                  <a:pt x="729359" y="251949"/>
                  <a:pt x="726235" y="246729"/>
                  <a:pt x="719513" y="246729"/>
                </a:cubicBezTo>
                <a:cubicBezTo>
                  <a:pt x="706543" y="246729"/>
                  <a:pt x="701336" y="266752"/>
                  <a:pt x="694993" y="297214"/>
                </a:cubicBezTo>
                <a:cubicBezTo>
                  <a:pt x="687419" y="333939"/>
                  <a:pt x="677951" y="379584"/>
                  <a:pt x="634307" y="379584"/>
                </a:cubicBezTo>
                <a:cubicBezTo>
                  <a:pt x="597480" y="379584"/>
                  <a:pt x="590095" y="315624"/>
                  <a:pt x="582332" y="247773"/>
                </a:cubicBezTo>
                <a:cubicBezTo>
                  <a:pt x="576746" y="199281"/>
                  <a:pt x="569078" y="132854"/>
                  <a:pt x="549102" y="132854"/>
                </a:cubicBezTo>
                <a:cubicBezTo>
                  <a:pt x="538404" y="132854"/>
                  <a:pt x="527895" y="170813"/>
                  <a:pt x="520700" y="195486"/>
                </a:cubicBezTo>
                <a:cubicBezTo>
                  <a:pt x="508393" y="239328"/>
                  <a:pt x="495801" y="284688"/>
                  <a:pt x="463896" y="284688"/>
                </a:cubicBezTo>
                <a:cubicBezTo>
                  <a:pt x="443447" y="284688"/>
                  <a:pt x="433696" y="256219"/>
                  <a:pt x="422335" y="222341"/>
                </a:cubicBezTo>
                <a:cubicBezTo>
                  <a:pt x="415235" y="201274"/>
                  <a:pt x="403401" y="166068"/>
                  <a:pt x="392892" y="166068"/>
                </a:cubicBezTo>
                <a:cubicBezTo>
                  <a:pt x="382383" y="166068"/>
                  <a:pt x="376608" y="180492"/>
                  <a:pt x="369129" y="195770"/>
                </a:cubicBezTo>
                <a:cubicBezTo>
                  <a:pt x="357958" y="218450"/>
                  <a:pt x="344041" y="246729"/>
                  <a:pt x="312325" y="246729"/>
                </a:cubicBezTo>
                <a:lnTo>
                  <a:pt x="0" y="246729"/>
                </a:lnTo>
                <a:lnTo>
                  <a:pt x="0" y="227750"/>
                </a:lnTo>
                <a:lnTo>
                  <a:pt x="312420" y="227750"/>
                </a:lnTo>
                <a:cubicBezTo>
                  <a:pt x="331355" y="227750"/>
                  <a:pt x="340159" y="211713"/>
                  <a:pt x="352183" y="187325"/>
                </a:cubicBezTo>
                <a:cubicBezTo>
                  <a:pt x="361650" y="167586"/>
                  <a:pt x="371874" y="147089"/>
                  <a:pt x="392892" y="147089"/>
                </a:cubicBezTo>
                <a:cubicBezTo>
                  <a:pt x="416844" y="147089"/>
                  <a:pt x="428299" y="180682"/>
                  <a:pt x="440228" y="216268"/>
                </a:cubicBezTo>
                <a:cubicBezTo>
                  <a:pt x="445625" y="232305"/>
                  <a:pt x="456891" y="265709"/>
                  <a:pt x="463802" y="265709"/>
                </a:cubicBezTo>
                <a:cubicBezTo>
                  <a:pt x="481600" y="265709"/>
                  <a:pt x="493245" y="223954"/>
                  <a:pt x="502618" y="190361"/>
                </a:cubicBezTo>
                <a:cubicBezTo>
                  <a:pt x="514073" y="149366"/>
                  <a:pt x="523919" y="113875"/>
                  <a:pt x="549007" y="113875"/>
                </a:cubicBezTo>
                <a:cubicBezTo>
                  <a:pt x="585835" y="113875"/>
                  <a:pt x="593219" y="177835"/>
                  <a:pt x="600982" y="245686"/>
                </a:cubicBezTo>
                <a:cubicBezTo>
                  <a:pt x="606568" y="294177"/>
                  <a:pt x="614237" y="360604"/>
                  <a:pt x="634213" y="360604"/>
                </a:cubicBezTo>
                <a:cubicBezTo>
                  <a:pt x="660437" y="360604"/>
                  <a:pt x="667916" y="334034"/>
                  <a:pt x="676437" y="293418"/>
                </a:cubicBezTo>
                <a:cubicBezTo>
                  <a:pt x="683064" y="261154"/>
                  <a:pt x="690070" y="227750"/>
                  <a:pt x="719418" y="227750"/>
                </a:cubicBezTo>
                <a:cubicBezTo>
                  <a:pt x="740057" y="227750"/>
                  <a:pt x="746873" y="244926"/>
                  <a:pt x="751891" y="257453"/>
                </a:cubicBezTo>
                <a:cubicBezTo>
                  <a:pt x="756908" y="269979"/>
                  <a:pt x="760033" y="275198"/>
                  <a:pt x="766754" y="275198"/>
                </a:cubicBezTo>
                <a:cubicBezTo>
                  <a:pt x="786920" y="275198"/>
                  <a:pt x="797618" y="197289"/>
                  <a:pt x="804624" y="145760"/>
                </a:cubicBezTo>
                <a:cubicBezTo>
                  <a:pt x="815416" y="67566"/>
                  <a:pt x="824694" y="0"/>
                  <a:pt x="861427" y="0"/>
                </a:cubicBezTo>
                <a:cubicBezTo>
                  <a:pt x="896172" y="0"/>
                  <a:pt x="900432" y="74398"/>
                  <a:pt x="904787" y="205924"/>
                </a:cubicBezTo>
                <a:cubicBezTo>
                  <a:pt x="907438" y="285067"/>
                  <a:pt x="911888" y="417542"/>
                  <a:pt x="937165" y="417542"/>
                </a:cubicBezTo>
                <a:cubicBezTo>
                  <a:pt x="966419" y="417542"/>
                  <a:pt x="977212" y="315814"/>
                  <a:pt x="984502" y="248437"/>
                </a:cubicBezTo>
                <a:cubicBezTo>
                  <a:pt x="993401" y="163980"/>
                  <a:pt x="998797" y="123365"/>
                  <a:pt x="1022371" y="123365"/>
                </a:cubicBezTo>
                <a:cubicBezTo>
                  <a:pt x="1050773" y="123365"/>
                  <a:pt x="1061944" y="158856"/>
                  <a:pt x="1073494" y="196435"/>
                </a:cubicBezTo>
                <a:cubicBezTo>
                  <a:pt x="1085044" y="234013"/>
                  <a:pt x="1097636" y="275198"/>
                  <a:pt x="1126511" y="275198"/>
                </a:cubicBezTo>
                <a:cubicBezTo>
                  <a:pt x="1139481" y="275198"/>
                  <a:pt x="1146108" y="268460"/>
                  <a:pt x="1156711" y="256219"/>
                </a:cubicBezTo>
                <a:cubicBezTo>
                  <a:pt x="1167315" y="243977"/>
                  <a:pt x="1182462" y="227750"/>
                  <a:pt x="1211716" y="227750"/>
                </a:cubicBezTo>
                <a:lnTo>
                  <a:pt x="1562005" y="227750"/>
                </a:lnTo>
                <a:lnTo>
                  <a:pt x="1562005" y="246729"/>
                </a:lnTo>
                <a:lnTo>
                  <a:pt x="1211811" y="246729"/>
                </a:lnTo>
                <a:cubicBezTo>
                  <a:pt x="1191078" y="246729"/>
                  <a:pt x="1181705" y="257168"/>
                  <a:pt x="1170912" y="269315"/>
                </a:cubicBezTo>
                <a:cubicBezTo>
                  <a:pt x="1160120" y="281461"/>
                  <a:pt x="1148759" y="294177"/>
                  <a:pt x="1126606" y="294177"/>
                </a:cubicBezTo>
                <a:cubicBezTo>
                  <a:pt x="1083719" y="294177"/>
                  <a:pt x="1068666" y="245211"/>
                  <a:pt x="1055412" y="202033"/>
                </a:cubicBezTo>
                <a:cubicBezTo>
                  <a:pt x="1046607" y="173565"/>
                  <a:pt x="1037424" y="143198"/>
                  <a:pt x="1023128" y="142344"/>
                </a:cubicBezTo>
                <a:cubicBezTo>
                  <a:pt x="1013661" y="149746"/>
                  <a:pt x="1007697" y="207822"/>
                  <a:pt x="1003247" y="250430"/>
                </a:cubicBezTo>
                <a:cubicBezTo>
                  <a:pt x="993496" y="341910"/>
                  <a:pt x="983555" y="436521"/>
                  <a:pt x="937260" y="436521"/>
                </a:cubicBezTo>
                <a:close/>
              </a:path>
            </a:pathLst>
          </a:custGeom>
          <a:gradFill>
            <a:gsLst>
              <a:gs pos="0">
                <a:srgbClr val="8097FF">
                  <a:alpha val="0"/>
                </a:srgbClr>
              </a:gs>
              <a:gs pos="22000">
                <a:schemeClr val="accent1"/>
              </a:gs>
              <a:gs pos="76000">
                <a:schemeClr val="accent1"/>
              </a:gs>
              <a:gs pos="100000">
                <a:srgbClr val="8097FF">
                  <a:alpha val="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49" name="Shape 349"/>
        <p:cNvGrpSpPr/>
        <p:nvPr/>
      </p:nvGrpSpPr>
      <p:grpSpPr>
        <a:xfrm>
          <a:off x="0" y="0"/>
          <a:ext cx="0" cy="0"/>
          <a:chOff x="0" y="0"/>
          <a:chExt cx="0" cy="0"/>
        </a:xfrm>
      </p:grpSpPr>
      <p:grpSp>
        <p:nvGrpSpPr>
          <p:cNvPr id="350" name="Google Shape;350;p7"/>
          <p:cNvGrpSpPr/>
          <p:nvPr/>
        </p:nvGrpSpPr>
        <p:grpSpPr>
          <a:xfrm>
            <a:off x="218" y="3708336"/>
            <a:ext cx="9143345" cy="1231682"/>
            <a:chOff x="218" y="898161"/>
            <a:chExt cx="9143345" cy="1231682"/>
          </a:xfrm>
        </p:grpSpPr>
        <p:sp>
          <p:nvSpPr>
            <p:cNvPr id="351" name="Google Shape;351;p7"/>
            <p:cNvSpPr/>
            <p:nvPr/>
          </p:nvSpPr>
          <p:spPr>
            <a:xfrm>
              <a:off x="4571575" y="1374616"/>
              <a:ext cx="236742" cy="232824"/>
            </a:xfrm>
            <a:custGeom>
              <a:rect b="b" l="l" r="r" t="t"/>
              <a:pathLst>
                <a:path extrusionOk="0" h="620864" w="618934">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7"/>
            <p:cNvSpPr/>
            <p:nvPr/>
          </p:nvSpPr>
          <p:spPr>
            <a:xfrm flipH="1">
              <a:off x="4340118" y="1374612"/>
              <a:ext cx="232100" cy="232824"/>
            </a:xfrm>
            <a:custGeom>
              <a:rect b="b" l="l" r="r" t="t"/>
              <a:pathLst>
                <a:path extrusionOk="0" h="620864" w="618934">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7"/>
            <p:cNvSpPr/>
            <p:nvPr/>
          </p:nvSpPr>
          <p:spPr>
            <a:xfrm>
              <a:off x="4765540"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7"/>
            <p:cNvSpPr/>
            <p:nvPr/>
          </p:nvSpPr>
          <p:spPr>
            <a:xfrm>
              <a:off x="4803711"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7"/>
            <p:cNvSpPr/>
            <p:nvPr/>
          </p:nvSpPr>
          <p:spPr>
            <a:xfrm>
              <a:off x="5519015"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7"/>
            <p:cNvSpPr/>
            <p:nvPr/>
          </p:nvSpPr>
          <p:spPr>
            <a:xfrm>
              <a:off x="522995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7"/>
            <p:cNvSpPr/>
            <p:nvPr/>
          </p:nvSpPr>
          <p:spPr>
            <a:xfrm>
              <a:off x="5916017"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7"/>
            <p:cNvSpPr/>
            <p:nvPr/>
          </p:nvSpPr>
          <p:spPr>
            <a:xfrm>
              <a:off x="7745341"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7"/>
            <p:cNvSpPr/>
            <p:nvPr/>
          </p:nvSpPr>
          <p:spPr>
            <a:xfrm>
              <a:off x="6788222"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7"/>
            <p:cNvSpPr/>
            <p:nvPr/>
          </p:nvSpPr>
          <p:spPr>
            <a:xfrm>
              <a:off x="6308923"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7"/>
            <p:cNvSpPr/>
            <p:nvPr/>
          </p:nvSpPr>
          <p:spPr>
            <a:xfrm>
              <a:off x="7467735"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7"/>
            <p:cNvSpPr/>
            <p:nvPr/>
          </p:nvSpPr>
          <p:spPr>
            <a:xfrm>
              <a:off x="8954159"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7"/>
            <p:cNvSpPr/>
            <p:nvPr/>
          </p:nvSpPr>
          <p:spPr>
            <a:xfrm>
              <a:off x="551901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7"/>
            <p:cNvSpPr/>
            <p:nvPr/>
          </p:nvSpPr>
          <p:spPr>
            <a:xfrm>
              <a:off x="7215942"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7"/>
            <p:cNvSpPr/>
            <p:nvPr/>
          </p:nvSpPr>
          <p:spPr>
            <a:xfrm>
              <a:off x="8828810"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7"/>
            <p:cNvSpPr/>
            <p:nvPr/>
          </p:nvSpPr>
          <p:spPr>
            <a:xfrm>
              <a:off x="6509901"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7"/>
            <p:cNvSpPr/>
            <p:nvPr/>
          </p:nvSpPr>
          <p:spPr>
            <a:xfrm>
              <a:off x="768616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7"/>
            <p:cNvSpPr/>
            <p:nvPr/>
          </p:nvSpPr>
          <p:spPr>
            <a:xfrm>
              <a:off x="8243403"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7"/>
            <p:cNvSpPr/>
            <p:nvPr/>
          </p:nvSpPr>
          <p:spPr>
            <a:xfrm>
              <a:off x="7686239"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7"/>
            <p:cNvSpPr/>
            <p:nvPr/>
          </p:nvSpPr>
          <p:spPr>
            <a:xfrm>
              <a:off x="8369228"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7"/>
            <p:cNvSpPr/>
            <p:nvPr/>
          </p:nvSpPr>
          <p:spPr>
            <a:xfrm>
              <a:off x="6000837"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7"/>
            <p:cNvSpPr/>
            <p:nvPr/>
          </p:nvSpPr>
          <p:spPr>
            <a:xfrm flipH="1">
              <a:off x="3624791"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7"/>
            <p:cNvSpPr/>
            <p:nvPr/>
          </p:nvSpPr>
          <p:spPr>
            <a:xfrm flipH="1">
              <a:off x="3913827"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7"/>
            <p:cNvSpPr/>
            <p:nvPr/>
          </p:nvSpPr>
          <p:spPr>
            <a:xfrm flipH="1">
              <a:off x="3142801"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7"/>
            <p:cNvSpPr/>
            <p:nvPr/>
          </p:nvSpPr>
          <p:spPr>
            <a:xfrm flipH="1">
              <a:off x="322776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7"/>
            <p:cNvSpPr/>
            <p:nvPr/>
          </p:nvSpPr>
          <p:spPr>
            <a:xfrm flipH="1">
              <a:off x="2834859"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7"/>
            <p:cNvSpPr/>
            <p:nvPr/>
          </p:nvSpPr>
          <p:spPr>
            <a:xfrm flipH="1">
              <a:off x="904784"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7"/>
            <p:cNvSpPr/>
            <p:nvPr/>
          </p:nvSpPr>
          <p:spPr>
            <a:xfrm flipH="1">
              <a:off x="1676047"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7"/>
            <p:cNvSpPr/>
            <p:nvPr/>
          </p:nvSpPr>
          <p:spPr>
            <a:xfrm flipH="1">
              <a:off x="2355561"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7"/>
            <p:cNvSpPr/>
            <p:nvPr/>
          </p:nvSpPr>
          <p:spPr>
            <a:xfrm flipH="1">
              <a:off x="1411014"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7"/>
            <p:cNvSpPr/>
            <p:nvPr/>
          </p:nvSpPr>
          <p:spPr>
            <a:xfrm flipH="1">
              <a:off x="218"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7"/>
            <p:cNvSpPr/>
            <p:nvPr/>
          </p:nvSpPr>
          <p:spPr>
            <a:xfrm flipH="1">
              <a:off x="322776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7"/>
            <p:cNvSpPr/>
            <p:nvPr/>
          </p:nvSpPr>
          <p:spPr>
            <a:xfrm flipH="1">
              <a:off x="1457615"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7"/>
            <p:cNvSpPr/>
            <p:nvPr/>
          </p:nvSpPr>
          <p:spPr>
            <a:xfrm flipH="1">
              <a:off x="218"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7"/>
            <p:cNvSpPr/>
            <p:nvPr/>
          </p:nvSpPr>
          <p:spPr>
            <a:xfrm flipH="1">
              <a:off x="1934650"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7"/>
            <p:cNvSpPr/>
            <p:nvPr/>
          </p:nvSpPr>
          <p:spPr>
            <a:xfrm flipH="1">
              <a:off x="189647"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7"/>
            <p:cNvSpPr/>
            <p:nvPr/>
          </p:nvSpPr>
          <p:spPr>
            <a:xfrm flipH="1">
              <a:off x="1410942"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7"/>
            <p:cNvSpPr/>
            <p:nvPr/>
          </p:nvSpPr>
          <p:spPr>
            <a:xfrm flipH="1">
              <a:off x="314972"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7"/>
            <p:cNvSpPr/>
            <p:nvPr/>
          </p:nvSpPr>
          <p:spPr>
            <a:xfrm flipH="1">
              <a:off x="2636739"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7"/>
            <p:cNvSpPr/>
            <p:nvPr/>
          </p:nvSpPr>
          <p:spPr>
            <a:xfrm flipH="1">
              <a:off x="3650389"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7"/>
            <p:cNvSpPr/>
            <p:nvPr/>
          </p:nvSpPr>
          <p:spPr>
            <a:xfrm>
              <a:off x="4799544"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7"/>
            <p:cNvSpPr/>
            <p:nvPr/>
          </p:nvSpPr>
          <p:spPr>
            <a:xfrm flipH="1" rot="10800000">
              <a:off x="4377375" y="1454281"/>
              <a:ext cx="389112" cy="153155"/>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7"/>
            <p:cNvSpPr/>
            <p:nvPr/>
          </p:nvSpPr>
          <p:spPr>
            <a:xfrm flipH="1">
              <a:off x="77457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7"/>
            <p:cNvSpPr/>
            <p:nvPr/>
          </p:nvSpPr>
          <p:spPr>
            <a:xfrm>
              <a:off x="4571564"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7"/>
            <p:cNvSpPr/>
            <p:nvPr/>
          </p:nvSpPr>
          <p:spPr>
            <a:xfrm flipH="1">
              <a:off x="218"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6" name="Google Shape;396;p7"/>
          <p:cNvSpPr txBox="1"/>
          <p:nvPr>
            <p:ph type="title"/>
          </p:nvPr>
        </p:nvSpPr>
        <p:spPr>
          <a:xfrm>
            <a:off x="1241875" y="455000"/>
            <a:ext cx="6660300" cy="3963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97" name="Google Shape;397;p7"/>
          <p:cNvSpPr txBox="1"/>
          <p:nvPr>
            <p:ph idx="1" type="body"/>
          </p:nvPr>
        </p:nvSpPr>
        <p:spPr>
          <a:xfrm>
            <a:off x="1241875" y="1125350"/>
            <a:ext cx="2074800" cy="2845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98" name="Google Shape;398;p7"/>
          <p:cNvSpPr txBox="1"/>
          <p:nvPr>
            <p:ph idx="2" type="body"/>
          </p:nvPr>
        </p:nvSpPr>
        <p:spPr>
          <a:xfrm>
            <a:off x="3534626" y="1125350"/>
            <a:ext cx="2074800" cy="2845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99" name="Google Shape;399;p7"/>
          <p:cNvSpPr txBox="1"/>
          <p:nvPr>
            <p:ph idx="3" type="body"/>
          </p:nvPr>
        </p:nvSpPr>
        <p:spPr>
          <a:xfrm>
            <a:off x="5827377" y="1125350"/>
            <a:ext cx="2074800" cy="2845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00" name="Google Shape;400;p7"/>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401" name="Google Shape;401;p7"/>
          <p:cNvGrpSpPr/>
          <p:nvPr/>
        </p:nvGrpSpPr>
        <p:grpSpPr>
          <a:xfrm>
            <a:off x="138350" y="3775000"/>
            <a:ext cx="8847940" cy="1250750"/>
            <a:chOff x="138350" y="260325"/>
            <a:chExt cx="8847940" cy="1250750"/>
          </a:xfrm>
        </p:grpSpPr>
        <p:sp>
          <p:nvSpPr>
            <p:cNvPr id="402" name="Google Shape;402;p7"/>
            <p:cNvSpPr/>
            <p:nvPr/>
          </p:nvSpPr>
          <p:spPr>
            <a:xfrm>
              <a:off x="1499675" y="12505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6610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964725" y="13648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2853765" y="14338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6511800" y="26032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922865" y="3854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1669300" y="3521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138350" y="3663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813290" y="108617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8192200" y="3521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083050" y="5880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59053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3321725" y="1144805"/>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5550600" y="12505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7715565" y="11781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7255125" y="46268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8774600" y="14147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89280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7494550" y="13506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4147815" y="6071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4901365" y="3854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5055300" y="47692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8316990" y="2603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364940" y="14338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194015"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7"/>
          <p:cNvSpPr/>
          <p:nvPr/>
        </p:nvSpPr>
        <p:spPr>
          <a:xfrm>
            <a:off x="4212739" y="916323"/>
            <a:ext cx="718522" cy="200800"/>
          </a:xfrm>
          <a:custGeom>
            <a:rect b="b" l="l" r="r" t="t"/>
            <a:pathLst>
              <a:path extrusionOk="0" h="436521" w="1562005">
                <a:moveTo>
                  <a:pt x="937260" y="436521"/>
                </a:moveTo>
                <a:cubicBezTo>
                  <a:pt x="896645" y="436521"/>
                  <a:pt x="890776" y="349597"/>
                  <a:pt x="885947" y="206493"/>
                </a:cubicBezTo>
                <a:cubicBezTo>
                  <a:pt x="883770" y="141015"/>
                  <a:pt x="879699" y="18979"/>
                  <a:pt x="861522" y="18979"/>
                </a:cubicBezTo>
                <a:cubicBezTo>
                  <a:pt x="841357" y="18979"/>
                  <a:pt x="830659" y="96889"/>
                  <a:pt x="823653" y="148417"/>
                </a:cubicBezTo>
                <a:cubicBezTo>
                  <a:pt x="812860" y="226611"/>
                  <a:pt x="803582" y="294177"/>
                  <a:pt x="766849" y="294177"/>
                </a:cubicBezTo>
                <a:cubicBezTo>
                  <a:pt x="746210" y="294177"/>
                  <a:pt x="739394" y="277001"/>
                  <a:pt x="734376" y="264475"/>
                </a:cubicBezTo>
                <a:cubicBezTo>
                  <a:pt x="729359" y="251949"/>
                  <a:pt x="726235" y="246729"/>
                  <a:pt x="719513" y="246729"/>
                </a:cubicBezTo>
                <a:cubicBezTo>
                  <a:pt x="706543" y="246729"/>
                  <a:pt x="701336" y="266752"/>
                  <a:pt x="694993" y="297214"/>
                </a:cubicBezTo>
                <a:cubicBezTo>
                  <a:pt x="687419" y="333939"/>
                  <a:pt x="677951" y="379584"/>
                  <a:pt x="634307" y="379584"/>
                </a:cubicBezTo>
                <a:cubicBezTo>
                  <a:pt x="597480" y="379584"/>
                  <a:pt x="590095" y="315624"/>
                  <a:pt x="582332" y="247773"/>
                </a:cubicBezTo>
                <a:cubicBezTo>
                  <a:pt x="576746" y="199281"/>
                  <a:pt x="569078" y="132854"/>
                  <a:pt x="549102" y="132854"/>
                </a:cubicBezTo>
                <a:cubicBezTo>
                  <a:pt x="538404" y="132854"/>
                  <a:pt x="527895" y="170813"/>
                  <a:pt x="520700" y="195486"/>
                </a:cubicBezTo>
                <a:cubicBezTo>
                  <a:pt x="508393" y="239328"/>
                  <a:pt x="495801" y="284688"/>
                  <a:pt x="463896" y="284688"/>
                </a:cubicBezTo>
                <a:cubicBezTo>
                  <a:pt x="443447" y="284688"/>
                  <a:pt x="433696" y="256219"/>
                  <a:pt x="422335" y="222341"/>
                </a:cubicBezTo>
                <a:cubicBezTo>
                  <a:pt x="415235" y="201274"/>
                  <a:pt x="403401" y="166068"/>
                  <a:pt x="392892" y="166068"/>
                </a:cubicBezTo>
                <a:cubicBezTo>
                  <a:pt x="382383" y="166068"/>
                  <a:pt x="376608" y="180492"/>
                  <a:pt x="369129" y="195770"/>
                </a:cubicBezTo>
                <a:cubicBezTo>
                  <a:pt x="357958" y="218450"/>
                  <a:pt x="344041" y="246729"/>
                  <a:pt x="312325" y="246729"/>
                </a:cubicBezTo>
                <a:lnTo>
                  <a:pt x="0" y="246729"/>
                </a:lnTo>
                <a:lnTo>
                  <a:pt x="0" y="227750"/>
                </a:lnTo>
                <a:lnTo>
                  <a:pt x="312420" y="227750"/>
                </a:lnTo>
                <a:cubicBezTo>
                  <a:pt x="331355" y="227750"/>
                  <a:pt x="340159" y="211713"/>
                  <a:pt x="352183" y="187325"/>
                </a:cubicBezTo>
                <a:cubicBezTo>
                  <a:pt x="361650" y="167586"/>
                  <a:pt x="371874" y="147089"/>
                  <a:pt x="392892" y="147089"/>
                </a:cubicBezTo>
                <a:cubicBezTo>
                  <a:pt x="416844" y="147089"/>
                  <a:pt x="428299" y="180682"/>
                  <a:pt x="440228" y="216268"/>
                </a:cubicBezTo>
                <a:cubicBezTo>
                  <a:pt x="445625" y="232305"/>
                  <a:pt x="456891" y="265709"/>
                  <a:pt x="463802" y="265709"/>
                </a:cubicBezTo>
                <a:cubicBezTo>
                  <a:pt x="481600" y="265709"/>
                  <a:pt x="493245" y="223954"/>
                  <a:pt x="502618" y="190361"/>
                </a:cubicBezTo>
                <a:cubicBezTo>
                  <a:pt x="514073" y="149366"/>
                  <a:pt x="523919" y="113875"/>
                  <a:pt x="549007" y="113875"/>
                </a:cubicBezTo>
                <a:cubicBezTo>
                  <a:pt x="585835" y="113875"/>
                  <a:pt x="593219" y="177835"/>
                  <a:pt x="600982" y="245686"/>
                </a:cubicBezTo>
                <a:cubicBezTo>
                  <a:pt x="606568" y="294177"/>
                  <a:pt x="614237" y="360604"/>
                  <a:pt x="634213" y="360604"/>
                </a:cubicBezTo>
                <a:cubicBezTo>
                  <a:pt x="660437" y="360604"/>
                  <a:pt x="667916" y="334034"/>
                  <a:pt x="676437" y="293418"/>
                </a:cubicBezTo>
                <a:cubicBezTo>
                  <a:pt x="683064" y="261154"/>
                  <a:pt x="690070" y="227750"/>
                  <a:pt x="719418" y="227750"/>
                </a:cubicBezTo>
                <a:cubicBezTo>
                  <a:pt x="740057" y="227750"/>
                  <a:pt x="746873" y="244926"/>
                  <a:pt x="751891" y="257453"/>
                </a:cubicBezTo>
                <a:cubicBezTo>
                  <a:pt x="756908" y="269979"/>
                  <a:pt x="760033" y="275198"/>
                  <a:pt x="766754" y="275198"/>
                </a:cubicBezTo>
                <a:cubicBezTo>
                  <a:pt x="786920" y="275198"/>
                  <a:pt x="797618" y="197289"/>
                  <a:pt x="804624" y="145760"/>
                </a:cubicBezTo>
                <a:cubicBezTo>
                  <a:pt x="815416" y="67566"/>
                  <a:pt x="824694" y="0"/>
                  <a:pt x="861427" y="0"/>
                </a:cubicBezTo>
                <a:cubicBezTo>
                  <a:pt x="896172" y="0"/>
                  <a:pt x="900432" y="74398"/>
                  <a:pt x="904787" y="205924"/>
                </a:cubicBezTo>
                <a:cubicBezTo>
                  <a:pt x="907438" y="285067"/>
                  <a:pt x="911888" y="417542"/>
                  <a:pt x="937165" y="417542"/>
                </a:cubicBezTo>
                <a:cubicBezTo>
                  <a:pt x="966419" y="417542"/>
                  <a:pt x="977212" y="315814"/>
                  <a:pt x="984502" y="248437"/>
                </a:cubicBezTo>
                <a:cubicBezTo>
                  <a:pt x="993401" y="163980"/>
                  <a:pt x="998797" y="123365"/>
                  <a:pt x="1022371" y="123365"/>
                </a:cubicBezTo>
                <a:cubicBezTo>
                  <a:pt x="1050773" y="123365"/>
                  <a:pt x="1061944" y="158856"/>
                  <a:pt x="1073494" y="196435"/>
                </a:cubicBezTo>
                <a:cubicBezTo>
                  <a:pt x="1085044" y="234013"/>
                  <a:pt x="1097636" y="275198"/>
                  <a:pt x="1126511" y="275198"/>
                </a:cubicBezTo>
                <a:cubicBezTo>
                  <a:pt x="1139481" y="275198"/>
                  <a:pt x="1146108" y="268460"/>
                  <a:pt x="1156711" y="256219"/>
                </a:cubicBezTo>
                <a:cubicBezTo>
                  <a:pt x="1167315" y="243977"/>
                  <a:pt x="1182462" y="227750"/>
                  <a:pt x="1211716" y="227750"/>
                </a:cubicBezTo>
                <a:lnTo>
                  <a:pt x="1562005" y="227750"/>
                </a:lnTo>
                <a:lnTo>
                  <a:pt x="1562005" y="246729"/>
                </a:lnTo>
                <a:lnTo>
                  <a:pt x="1211811" y="246729"/>
                </a:lnTo>
                <a:cubicBezTo>
                  <a:pt x="1191078" y="246729"/>
                  <a:pt x="1181705" y="257168"/>
                  <a:pt x="1170912" y="269315"/>
                </a:cubicBezTo>
                <a:cubicBezTo>
                  <a:pt x="1160120" y="281461"/>
                  <a:pt x="1148759" y="294177"/>
                  <a:pt x="1126606" y="294177"/>
                </a:cubicBezTo>
                <a:cubicBezTo>
                  <a:pt x="1083719" y="294177"/>
                  <a:pt x="1068666" y="245211"/>
                  <a:pt x="1055412" y="202033"/>
                </a:cubicBezTo>
                <a:cubicBezTo>
                  <a:pt x="1046607" y="173565"/>
                  <a:pt x="1037424" y="143198"/>
                  <a:pt x="1023128" y="142344"/>
                </a:cubicBezTo>
                <a:cubicBezTo>
                  <a:pt x="1013661" y="149746"/>
                  <a:pt x="1007697" y="207822"/>
                  <a:pt x="1003247" y="250430"/>
                </a:cubicBezTo>
                <a:cubicBezTo>
                  <a:pt x="993496" y="341910"/>
                  <a:pt x="983555" y="436521"/>
                  <a:pt x="937260" y="436521"/>
                </a:cubicBezTo>
                <a:close/>
              </a:path>
            </a:pathLst>
          </a:custGeom>
          <a:gradFill>
            <a:gsLst>
              <a:gs pos="0">
                <a:srgbClr val="8097FF">
                  <a:alpha val="0"/>
                </a:srgbClr>
              </a:gs>
              <a:gs pos="22000">
                <a:schemeClr val="accent1"/>
              </a:gs>
              <a:gs pos="76000">
                <a:schemeClr val="accent1"/>
              </a:gs>
              <a:gs pos="100000">
                <a:srgbClr val="8097FF">
                  <a:alpha val="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grpSp>
        <p:nvGrpSpPr>
          <p:cNvPr id="429" name="Google Shape;429;p8"/>
          <p:cNvGrpSpPr/>
          <p:nvPr/>
        </p:nvGrpSpPr>
        <p:grpSpPr>
          <a:xfrm>
            <a:off x="218" y="3708336"/>
            <a:ext cx="9143345" cy="1231682"/>
            <a:chOff x="218" y="898161"/>
            <a:chExt cx="9143345" cy="1231682"/>
          </a:xfrm>
        </p:grpSpPr>
        <p:sp>
          <p:nvSpPr>
            <p:cNvPr id="430" name="Google Shape;430;p8"/>
            <p:cNvSpPr/>
            <p:nvPr/>
          </p:nvSpPr>
          <p:spPr>
            <a:xfrm>
              <a:off x="4571575" y="1374616"/>
              <a:ext cx="236742" cy="232824"/>
            </a:xfrm>
            <a:custGeom>
              <a:rect b="b" l="l" r="r" t="t"/>
              <a:pathLst>
                <a:path extrusionOk="0" h="620864" w="618934">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8"/>
            <p:cNvSpPr/>
            <p:nvPr/>
          </p:nvSpPr>
          <p:spPr>
            <a:xfrm flipH="1">
              <a:off x="4340118" y="1374612"/>
              <a:ext cx="232100" cy="232824"/>
            </a:xfrm>
            <a:custGeom>
              <a:rect b="b" l="l" r="r" t="t"/>
              <a:pathLst>
                <a:path extrusionOk="0" h="620864" w="618934">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8"/>
            <p:cNvSpPr/>
            <p:nvPr/>
          </p:nvSpPr>
          <p:spPr>
            <a:xfrm>
              <a:off x="4765540"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8"/>
            <p:cNvSpPr/>
            <p:nvPr/>
          </p:nvSpPr>
          <p:spPr>
            <a:xfrm>
              <a:off x="4803711"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8"/>
            <p:cNvSpPr/>
            <p:nvPr/>
          </p:nvSpPr>
          <p:spPr>
            <a:xfrm>
              <a:off x="5519015"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8"/>
            <p:cNvSpPr/>
            <p:nvPr/>
          </p:nvSpPr>
          <p:spPr>
            <a:xfrm>
              <a:off x="522995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8"/>
            <p:cNvSpPr/>
            <p:nvPr/>
          </p:nvSpPr>
          <p:spPr>
            <a:xfrm>
              <a:off x="5916017"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8"/>
            <p:cNvSpPr/>
            <p:nvPr/>
          </p:nvSpPr>
          <p:spPr>
            <a:xfrm>
              <a:off x="7745341"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8"/>
            <p:cNvSpPr/>
            <p:nvPr/>
          </p:nvSpPr>
          <p:spPr>
            <a:xfrm>
              <a:off x="6788222"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8"/>
            <p:cNvSpPr/>
            <p:nvPr/>
          </p:nvSpPr>
          <p:spPr>
            <a:xfrm>
              <a:off x="6308923"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8"/>
            <p:cNvSpPr/>
            <p:nvPr/>
          </p:nvSpPr>
          <p:spPr>
            <a:xfrm>
              <a:off x="7467735"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8"/>
            <p:cNvSpPr/>
            <p:nvPr/>
          </p:nvSpPr>
          <p:spPr>
            <a:xfrm>
              <a:off x="8954159"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8"/>
            <p:cNvSpPr/>
            <p:nvPr/>
          </p:nvSpPr>
          <p:spPr>
            <a:xfrm>
              <a:off x="551901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8"/>
            <p:cNvSpPr/>
            <p:nvPr/>
          </p:nvSpPr>
          <p:spPr>
            <a:xfrm>
              <a:off x="7215942"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8"/>
            <p:cNvSpPr/>
            <p:nvPr/>
          </p:nvSpPr>
          <p:spPr>
            <a:xfrm>
              <a:off x="8828810"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8"/>
            <p:cNvSpPr/>
            <p:nvPr/>
          </p:nvSpPr>
          <p:spPr>
            <a:xfrm>
              <a:off x="6509901"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8"/>
            <p:cNvSpPr/>
            <p:nvPr/>
          </p:nvSpPr>
          <p:spPr>
            <a:xfrm>
              <a:off x="768616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8"/>
            <p:cNvSpPr/>
            <p:nvPr/>
          </p:nvSpPr>
          <p:spPr>
            <a:xfrm>
              <a:off x="8243403"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8"/>
            <p:cNvSpPr/>
            <p:nvPr/>
          </p:nvSpPr>
          <p:spPr>
            <a:xfrm>
              <a:off x="7686239"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8"/>
            <p:cNvSpPr/>
            <p:nvPr/>
          </p:nvSpPr>
          <p:spPr>
            <a:xfrm>
              <a:off x="8369228"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8"/>
            <p:cNvSpPr/>
            <p:nvPr/>
          </p:nvSpPr>
          <p:spPr>
            <a:xfrm>
              <a:off x="6000837"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8"/>
            <p:cNvSpPr/>
            <p:nvPr/>
          </p:nvSpPr>
          <p:spPr>
            <a:xfrm flipH="1">
              <a:off x="3624791"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8"/>
            <p:cNvSpPr/>
            <p:nvPr/>
          </p:nvSpPr>
          <p:spPr>
            <a:xfrm flipH="1">
              <a:off x="3913827"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8"/>
            <p:cNvSpPr/>
            <p:nvPr/>
          </p:nvSpPr>
          <p:spPr>
            <a:xfrm flipH="1">
              <a:off x="3142801"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8"/>
            <p:cNvSpPr/>
            <p:nvPr/>
          </p:nvSpPr>
          <p:spPr>
            <a:xfrm flipH="1">
              <a:off x="322776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8"/>
            <p:cNvSpPr/>
            <p:nvPr/>
          </p:nvSpPr>
          <p:spPr>
            <a:xfrm flipH="1">
              <a:off x="2834859"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8"/>
            <p:cNvSpPr/>
            <p:nvPr/>
          </p:nvSpPr>
          <p:spPr>
            <a:xfrm flipH="1">
              <a:off x="904784"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8"/>
            <p:cNvSpPr/>
            <p:nvPr/>
          </p:nvSpPr>
          <p:spPr>
            <a:xfrm flipH="1">
              <a:off x="1676047"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8"/>
            <p:cNvSpPr/>
            <p:nvPr/>
          </p:nvSpPr>
          <p:spPr>
            <a:xfrm flipH="1">
              <a:off x="2355561"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8"/>
            <p:cNvSpPr/>
            <p:nvPr/>
          </p:nvSpPr>
          <p:spPr>
            <a:xfrm flipH="1">
              <a:off x="1411014"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8"/>
            <p:cNvSpPr/>
            <p:nvPr/>
          </p:nvSpPr>
          <p:spPr>
            <a:xfrm flipH="1">
              <a:off x="218"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8"/>
            <p:cNvSpPr/>
            <p:nvPr/>
          </p:nvSpPr>
          <p:spPr>
            <a:xfrm flipH="1">
              <a:off x="322776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8"/>
            <p:cNvSpPr/>
            <p:nvPr/>
          </p:nvSpPr>
          <p:spPr>
            <a:xfrm flipH="1">
              <a:off x="1457615"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8"/>
            <p:cNvSpPr/>
            <p:nvPr/>
          </p:nvSpPr>
          <p:spPr>
            <a:xfrm flipH="1">
              <a:off x="218"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8"/>
            <p:cNvSpPr/>
            <p:nvPr/>
          </p:nvSpPr>
          <p:spPr>
            <a:xfrm flipH="1">
              <a:off x="1934650"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8"/>
            <p:cNvSpPr/>
            <p:nvPr/>
          </p:nvSpPr>
          <p:spPr>
            <a:xfrm flipH="1">
              <a:off x="189647"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8"/>
            <p:cNvSpPr/>
            <p:nvPr/>
          </p:nvSpPr>
          <p:spPr>
            <a:xfrm flipH="1">
              <a:off x="1410942"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8"/>
            <p:cNvSpPr/>
            <p:nvPr/>
          </p:nvSpPr>
          <p:spPr>
            <a:xfrm flipH="1">
              <a:off x="314972"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8"/>
            <p:cNvSpPr/>
            <p:nvPr/>
          </p:nvSpPr>
          <p:spPr>
            <a:xfrm flipH="1">
              <a:off x="2636739"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8"/>
            <p:cNvSpPr/>
            <p:nvPr/>
          </p:nvSpPr>
          <p:spPr>
            <a:xfrm flipH="1">
              <a:off x="3650389"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8"/>
            <p:cNvSpPr/>
            <p:nvPr/>
          </p:nvSpPr>
          <p:spPr>
            <a:xfrm>
              <a:off x="4799544"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8"/>
            <p:cNvSpPr/>
            <p:nvPr/>
          </p:nvSpPr>
          <p:spPr>
            <a:xfrm flipH="1" rot="10800000">
              <a:off x="4377375" y="1454281"/>
              <a:ext cx="389112" cy="153155"/>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8"/>
            <p:cNvSpPr/>
            <p:nvPr/>
          </p:nvSpPr>
          <p:spPr>
            <a:xfrm flipH="1">
              <a:off x="77457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8"/>
            <p:cNvSpPr/>
            <p:nvPr/>
          </p:nvSpPr>
          <p:spPr>
            <a:xfrm>
              <a:off x="4571564"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8"/>
            <p:cNvSpPr/>
            <p:nvPr/>
          </p:nvSpPr>
          <p:spPr>
            <a:xfrm flipH="1">
              <a:off x="218"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5" name="Google Shape;475;p8"/>
          <p:cNvSpPr txBox="1"/>
          <p:nvPr>
            <p:ph type="title"/>
          </p:nvPr>
        </p:nvSpPr>
        <p:spPr>
          <a:xfrm>
            <a:off x="1241875" y="455000"/>
            <a:ext cx="6660300" cy="396300"/>
          </a:xfrm>
          <a:prstGeom prst="rect">
            <a:avLst/>
          </a:prstGeom>
        </p:spPr>
        <p:txBody>
          <a:bodyPr anchorCtr="0" anchor="b"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476" name="Google Shape;476;p8"/>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477" name="Google Shape;477;p8"/>
          <p:cNvGrpSpPr/>
          <p:nvPr/>
        </p:nvGrpSpPr>
        <p:grpSpPr>
          <a:xfrm>
            <a:off x="138350" y="3775000"/>
            <a:ext cx="8847940" cy="1250750"/>
            <a:chOff x="138350" y="260325"/>
            <a:chExt cx="8847940" cy="1250750"/>
          </a:xfrm>
        </p:grpSpPr>
        <p:sp>
          <p:nvSpPr>
            <p:cNvPr id="478" name="Google Shape;478;p8"/>
            <p:cNvSpPr/>
            <p:nvPr/>
          </p:nvSpPr>
          <p:spPr>
            <a:xfrm>
              <a:off x="1499675" y="12505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26610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964725" y="13648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2853765" y="14338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6511800" y="26032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922865" y="3854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1669300" y="3521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138350" y="3663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5813290" y="108617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8192200" y="3521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083050" y="5880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59053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3321725" y="1144805"/>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550600" y="12505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7715565" y="11781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7255125" y="46268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8774600" y="14147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89280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7494550" y="13506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4147815" y="6071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4901365" y="3854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5055300" y="47692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8316990" y="2603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364940" y="14338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194015"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3" name="Shape 503"/>
        <p:cNvGrpSpPr/>
        <p:nvPr/>
      </p:nvGrpSpPr>
      <p:grpSpPr>
        <a:xfrm>
          <a:off x="0" y="0"/>
          <a:ext cx="0" cy="0"/>
          <a:chOff x="0" y="0"/>
          <a:chExt cx="0" cy="0"/>
        </a:xfrm>
      </p:grpSpPr>
      <p:sp>
        <p:nvSpPr>
          <p:cNvPr id="504" name="Google Shape;504;p9"/>
          <p:cNvSpPr txBox="1"/>
          <p:nvPr>
            <p:ph idx="1" type="body"/>
          </p:nvPr>
        </p:nvSpPr>
        <p:spPr>
          <a:xfrm>
            <a:off x="855300" y="4253900"/>
            <a:ext cx="7433400" cy="276300"/>
          </a:xfrm>
          <a:prstGeom prst="rect">
            <a:avLst/>
          </a:prstGeom>
        </p:spPr>
        <p:txBody>
          <a:bodyPr anchorCtr="0" anchor="t" bIns="0" lIns="0" spcFirstLastPara="1" rIns="0" wrap="square" tIns="0">
            <a:noAutofit/>
          </a:bodyPr>
          <a:lstStyle>
            <a:lvl1pPr indent="-228600" lvl="0" marL="457200" rtl="0" algn="ctr">
              <a:spcBef>
                <a:spcPts val="0"/>
              </a:spcBef>
              <a:spcAft>
                <a:spcPts val="800"/>
              </a:spcAft>
              <a:buSzPts val="1700"/>
              <a:buNone/>
              <a:defRPr sz="1700"/>
            </a:lvl1pPr>
          </a:lstStyle>
          <a:p/>
        </p:txBody>
      </p:sp>
      <p:sp>
        <p:nvSpPr>
          <p:cNvPr id="505" name="Google Shape;505;p9"/>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506" name="Google Shape;506;p9"/>
          <p:cNvGrpSpPr/>
          <p:nvPr/>
        </p:nvGrpSpPr>
        <p:grpSpPr>
          <a:xfrm>
            <a:off x="218" y="264561"/>
            <a:ext cx="9143345" cy="1231682"/>
            <a:chOff x="218" y="898161"/>
            <a:chExt cx="9143345" cy="1231682"/>
          </a:xfrm>
        </p:grpSpPr>
        <p:sp>
          <p:nvSpPr>
            <p:cNvPr id="507" name="Google Shape;507;p9"/>
            <p:cNvSpPr/>
            <p:nvPr/>
          </p:nvSpPr>
          <p:spPr>
            <a:xfrm>
              <a:off x="4571575" y="1374616"/>
              <a:ext cx="236742" cy="232824"/>
            </a:xfrm>
            <a:custGeom>
              <a:rect b="b" l="l" r="r" t="t"/>
              <a:pathLst>
                <a:path extrusionOk="0" h="620864" w="618934">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9"/>
            <p:cNvSpPr/>
            <p:nvPr/>
          </p:nvSpPr>
          <p:spPr>
            <a:xfrm flipH="1">
              <a:off x="4340118" y="1374612"/>
              <a:ext cx="232100" cy="232824"/>
            </a:xfrm>
            <a:custGeom>
              <a:rect b="b" l="l" r="r" t="t"/>
              <a:pathLst>
                <a:path extrusionOk="0" h="620864" w="618934">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9"/>
            <p:cNvSpPr/>
            <p:nvPr/>
          </p:nvSpPr>
          <p:spPr>
            <a:xfrm>
              <a:off x="4765540"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9"/>
            <p:cNvSpPr/>
            <p:nvPr/>
          </p:nvSpPr>
          <p:spPr>
            <a:xfrm>
              <a:off x="4803711"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9"/>
            <p:cNvSpPr/>
            <p:nvPr/>
          </p:nvSpPr>
          <p:spPr>
            <a:xfrm>
              <a:off x="5519015"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9"/>
            <p:cNvSpPr/>
            <p:nvPr/>
          </p:nvSpPr>
          <p:spPr>
            <a:xfrm>
              <a:off x="522995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9"/>
            <p:cNvSpPr/>
            <p:nvPr/>
          </p:nvSpPr>
          <p:spPr>
            <a:xfrm>
              <a:off x="5916017"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9"/>
            <p:cNvSpPr/>
            <p:nvPr/>
          </p:nvSpPr>
          <p:spPr>
            <a:xfrm>
              <a:off x="7745341"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9"/>
            <p:cNvSpPr/>
            <p:nvPr/>
          </p:nvSpPr>
          <p:spPr>
            <a:xfrm>
              <a:off x="6788222"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9"/>
            <p:cNvSpPr/>
            <p:nvPr/>
          </p:nvSpPr>
          <p:spPr>
            <a:xfrm>
              <a:off x="6308923"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9"/>
            <p:cNvSpPr/>
            <p:nvPr/>
          </p:nvSpPr>
          <p:spPr>
            <a:xfrm>
              <a:off x="7467735"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9"/>
            <p:cNvSpPr/>
            <p:nvPr/>
          </p:nvSpPr>
          <p:spPr>
            <a:xfrm>
              <a:off x="8954159"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9"/>
            <p:cNvSpPr/>
            <p:nvPr/>
          </p:nvSpPr>
          <p:spPr>
            <a:xfrm>
              <a:off x="551901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9"/>
            <p:cNvSpPr/>
            <p:nvPr/>
          </p:nvSpPr>
          <p:spPr>
            <a:xfrm>
              <a:off x="7215942"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9"/>
            <p:cNvSpPr/>
            <p:nvPr/>
          </p:nvSpPr>
          <p:spPr>
            <a:xfrm>
              <a:off x="8828810"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9"/>
            <p:cNvSpPr/>
            <p:nvPr/>
          </p:nvSpPr>
          <p:spPr>
            <a:xfrm>
              <a:off x="6509901"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9"/>
            <p:cNvSpPr/>
            <p:nvPr/>
          </p:nvSpPr>
          <p:spPr>
            <a:xfrm>
              <a:off x="768616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9"/>
            <p:cNvSpPr/>
            <p:nvPr/>
          </p:nvSpPr>
          <p:spPr>
            <a:xfrm>
              <a:off x="8243403"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9"/>
            <p:cNvSpPr/>
            <p:nvPr/>
          </p:nvSpPr>
          <p:spPr>
            <a:xfrm>
              <a:off x="7686239"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9"/>
            <p:cNvSpPr/>
            <p:nvPr/>
          </p:nvSpPr>
          <p:spPr>
            <a:xfrm>
              <a:off x="8369228"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9"/>
            <p:cNvSpPr/>
            <p:nvPr/>
          </p:nvSpPr>
          <p:spPr>
            <a:xfrm>
              <a:off x="6000837"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9"/>
            <p:cNvSpPr/>
            <p:nvPr/>
          </p:nvSpPr>
          <p:spPr>
            <a:xfrm flipH="1">
              <a:off x="3624791"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9"/>
            <p:cNvSpPr/>
            <p:nvPr/>
          </p:nvSpPr>
          <p:spPr>
            <a:xfrm flipH="1">
              <a:off x="3913827"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9"/>
            <p:cNvSpPr/>
            <p:nvPr/>
          </p:nvSpPr>
          <p:spPr>
            <a:xfrm flipH="1">
              <a:off x="3142801"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9"/>
            <p:cNvSpPr/>
            <p:nvPr/>
          </p:nvSpPr>
          <p:spPr>
            <a:xfrm flipH="1">
              <a:off x="322776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9"/>
            <p:cNvSpPr/>
            <p:nvPr/>
          </p:nvSpPr>
          <p:spPr>
            <a:xfrm flipH="1">
              <a:off x="2834859"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9"/>
            <p:cNvSpPr/>
            <p:nvPr/>
          </p:nvSpPr>
          <p:spPr>
            <a:xfrm flipH="1">
              <a:off x="904784"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9"/>
            <p:cNvSpPr/>
            <p:nvPr/>
          </p:nvSpPr>
          <p:spPr>
            <a:xfrm flipH="1">
              <a:off x="1676047"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9"/>
            <p:cNvSpPr/>
            <p:nvPr/>
          </p:nvSpPr>
          <p:spPr>
            <a:xfrm flipH="1">
              <a:off x="2355561"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9"/>
            <p:cNvSpPr/>
            <p:nvPr/>
          </p:nvSpPr>
          <p:spPr>
            <a:xfrm flipH="1">
              <a:off x="1411014"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9"/>
            <p:cNvSpPr/>
            <p:nvPr/>
          </p:nvSpPr>
          <p:spPr>
            <a:xfrm flipH="1">
              <a:off x="218"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9"/>
            <p:cNvSpPr/>
            <p:nvPr/>
          </p:nvSpPr>
          <p:spPr>
            <a:xfrm flipH="1">
              <a:off x="322776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9"/>
            <p:cNvSpPr/>
            <p:nvPr/>
          </p:nvSpPr>
          <p:spPr>
            <a:xfrm flipH="1">
              <a:off x="1457615"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9"/>
            <p:cNvSpPr/>
            <p:nvPr/>
          </p:nvSpPr>
          <p:spPr>
            <a:xfrm flipH="1">
              <a:off x="218"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9"/>
            <p:cNvSpPr/>
            <p:nvPr/>
          </p:nvSpPr>
          <p:spPr>
            <a:xfrm flipH="1">
              <a:off x="1934650"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9"/>
            <p:cNvSpPr/>
            <p:nvPr/>
          </p:nvSpPr>
          <p:spPr>
            <a:xfrm flipH="1">
              <a:off x="189647"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9"/>
            <p:cNvSpPr/>
            <p:nvPr/>
          </p:nvSpPr>
          <p:spPr>
            <a:xfrm flipH="1">
              <a:off x="1410942"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9"/>
            <p:cNvSpPr/>
            <p:nvPr/>
          </p:nvSpPr>
          <p:spPr>
            <a:xfrm flipH="1">
              <a:off x="314972"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9"/>
            <p:cNvSpPr/>
            <p:nvPr/>
          </p:nvSpPr>
          <p:spPr>
            <a:xfrm flipH="1">
              <a:off x="2636739"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9"/>
            <p:cNvSpPr/>
            <p:nvPr/>
          </p:nvSpPr>
          <p:spPr>
            <a:xfrm flipH="1">
              <a:off x="3650389"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9"/>
            <p:cNvSpPr/>
            <p:nvPr/>
          </p:nvSpPr>
          <p:spPr>
            <a:xfrm>
              <a:off x="4799544"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9"/>
            <p:cNvSpPr/>
            <p:nvPr/>
          </p:nvSpPr>
          <p:spPr>
            <a:xfrm flipH="1" rot="10800000">
              <a:off x="4377375" y="1454281"/>
              <a:ext cx="389112" cy="153155"/>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9"/>
            <p:cNvSpPr/>
            <p:nvPr/>
          </p:nvSpPr>
          <p:spPr>
            <a:xfrm flipH="1">
              <a:off x="77457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9"/>
            <p:cNvSpPr/>
            <p:nvPr/>
          </p:nvSpPr>
          <p:spPr>
            <a:xfrm>
              <a:off x="4571564"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9"/>
            <p:cNvSpPr/>
            <p:nvPr/>
          </p:nvSpPr>
          <p:spPr>
            <a:xfrm flipH="1">
              <a:off x="218"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2" name="Google Shape;552;p9"/>
          <p:cNvGrpSpPr/>
          <p:nvPr/>
        </p:nvGrpSpPr>
        <p:grpSpPr>
          <a:xfrm>
            <a:off x="138350" y="260325"/>
            <a:ext cx="8847940" cy="1250750"/>
            <a:chOff x="138350" y="260325"/>
            <a:chExt cx="8847940" cy="1250750"/>
          </a:xfrm>
        </p:grpSpPr>
        <p:sp>
          <p:nvSpPr>
            <p:cNvPr id="553" name="Google Shape;553;p9"/>
            <p:cNvSpPr/>
            <p:nvPr/>
          </p:nvSpPr>
          <p:spPr>
            <a:xfrm>
              <a:off x="1499675" y="12505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26610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964725" y="13648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2853765" y="14338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6511800" y="26032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922865" y="3854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1669300" y="3521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138350" y="3663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5813290" y="108617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8192200" y="3521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3083050" y="5880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59053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3321725" y="1144805"/>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5550600" y="1250550"/>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7715565" y="11781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7255125" y="46268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8774600" y="141477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8928090"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7494550" y="1350630"/>
              <a:ext cx="124800" cy="124800"/>
            </a:xfrm>
            <a:prstGeom prst="donut">
              <a:avLst>
                <a:gd fmla="val 13795"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147815" y="6071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4901365" y="3854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55300" y="476925"/>
              <a:ext cx="96300" cy="96300"/>
            </a:xfrm>
            <a:prstGeom prst="donut">
              <a:avLst>
                <a:gd fmla="val 22068" name="adj"/>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8316990" y="2603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64940" y="1433827"/>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194015" y="1269602"/>
              <a:ext cx="58200" cy="58200"/>
            </a:xfrm>
            <a:prstGeom prst="ellipse">
              <a:avLst/>
            </a:prstGeom>
            <a:solidFill>
              <a:srgbClr val="4B77FF">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8" name="Shape 578"/>
        <p:cNvGrpSpPr/>
        <p:nvPr/>
      </p:nvGrpSpPr>
      <p:grpSpPr>
        <a:xfrm>
          <a:off x="0" y="0"/>
          <a:ext cx="0" cy="0"/>
          <a:chOff x="0" y="0"/>
          <a:chExt cx="0" cy="0"/>
        </a:xfrm>
      </p:grpSpPr>
      <p:sp>
        <p:nvSpPr>
          <p:cNvPr id="579" name="Google Shape;579;p10"/>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580" name="Google Shape;580;p10"/>
          <p:cNvGrpSpPr/>
          <p:nvPr/>
        </p:nvGrpSpPr>
        <p:grpSpPr>
          <a:xfrm>
            <a:off x="218" y="3708336"/>
            <a:ext cx="9143345" cy="1231682"/>
            <a:chOff x="218" y="898161"/>
            <a:chExt cx="9143345" cy="1231682"/>
          </a:xfrm>
        </p:grpSpPr>
        <p:sp>
          <p:nvSpPr>
            <p:cNvPr id="581" name="Google Shape;581;p10"/>
            <p:cNvSpPr/>
            <p:nvPr/>
          </p:nvSpPr>
          <p:spPr>
            <a:xfrm>
              <a:off x="4567150" y="1374616"/>
              <a:ext cx="236742" cy="232824"/>
            </a:xfrm>
            <a:custGeom>
              <a:rect b="b" l="l" r="r" t="t"/>
              <a:pathLst>
                <a:path extrusionOk="0" h="620864" w="618934">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10"/>
            <p:cNvSpPr/>
            <p:nvPr/>
          </p:nvSpPr>
          <p:spPr>
            <a:xfrm flipH="1">
              <a:off x="4340118" y="1374612"/>
              <a:ext cx="232100" cy="232824"/>
            </a:xfrm>
            <a:custGeom>
              <a:rect b="b" l="l" r="r" t="t"/>
              <a:pathLst>
                <a:path extrusionOk="0" h="620864" w="618934">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10"/>
            <p:cNvSpPr/>
            <p:nvPr/>
          </p:nvSpPr>
          <p:spPr>
            <a:xfrm>
              <a:off x="4765540"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0"/>
            <p:cNvSpPr/>
            <p:nvPr/>
          </p:nvSpPr>
          <p:spPr>
            <a:xfrm>
              <a:off x="4803711"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10"/>
            <p:cNvSpPr/>
            <p:nvPr/>
          </p:nvSpPr>
          <p:spPr>
            <a:xfrm>
              <a:off x="5519015"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10"/>
            <p:cNvSpPr/>
            <p:nvPr/>
          </p:nvSpPr>
          <p:spPr>
            <a:xfrm>
              <a:off x="522995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10"/>
            <p:cNvSpPr/>
            <p:nvPr/>
          </p:nvSpPr>
          <p:spPr>
            <a:xfrm>
              <a:off x="5916017"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10"/>
            <p:cNvSpPr/>
            <p:nvPr/>
          </p:nvSpPr>
          <p:spPr>
            <a:xfrm>
              <a:off x="7745341"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10"/>
            <p:cNvSpPr/>
            <p:nvPr/>
          </p:nvSpPr>
          <p:spPr>
            <a:xfrm>
              <a:off x="6788222"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10"/>
            <p:cNvSpPr/>
            <p:nvPr/>
          </p:nvSpPr>
          <p:spPr>
            <a:xfrm>
              <a:off x="6308923"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10"/>
            <p:cNvSpPr/>
            <p:nvPr/>
          </p:nvSpPr>
          <p:spPr>
            <a:xfrm>
              <a:off x="7467735"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10"/>
            <p:cNvSpPr/>
            <p:nvPr/>
          </p:nvSpPr>
          <p:spPr>
            <a:xfrm>
              <a:off x="8954159"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10"/>
            <p:cNvSpPr/>
            <p:nvPr/>
          </p:nvSpPr>
          <p:spPr>
            <a:xfrm>
              <a:off x="551901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10"/>
            <p:cNvSpPr/>
            <p:nvPr/>
          </p:nvSpPr>
          <p:spPr>
            <a:xfrm>
              <a:off x="7215942"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10"/>
            <p:cNvSpPr/>
            <p:nvPr/>
          </p:nvSpPr>
          <p:spPr>
            <a:xfrm>
              <a:off x="8828810"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10"/>
            <p:cNvSpPr/>
            <p:nvPr/>
          </p:nvSpPr>
          <p:spPr>
            <a:xfrm>
              <a:off x="6509901"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10"/>
            <p:cNvSpPr/>
            <p:nvPr/>
          </p:nvSpPr>
          <p:spPr>
            <a:xfrm>
              <a:off x="768616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0"/>
            <p:cNvSpPr/>
            <p:nvPr/>
          </p:nvSpPr>
          <p:spPr>
            <a:xfrm>
              <a:off x="8243403"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10"/>
            <p:cNvSpPr/>
            <p:nvPr/>
          </p:nvSpPr>
          <p:spPr>
            <a:xfrm>
              <a:off x="7686239"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10"/>
            <p:cNvSpPr/>
            <p:nvPr/>
          </p:nvSpPr>
          <p:spPr>
            <a:xfrm>
              <a:off x="8369228"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0"/>
            <p:cNvSpPr/>
            <p:nvPr/>
          </p:nvSpPr>
          <p:spPr>
            <a:xfrm>
              <a:off x="6000837"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0"/>
            <p:cNvSpPr/>
            <p:nvPr/>
          </p:nvSpPr>
          <p:spPr>
            <a:xfrm flipH="1">
              <a:off x="3624791"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0"/>
            <p:cNvSpPr/>
            <p:nvPr/>
          </p:nvSpPr>
          <p:spPr>
            <a:xfrm flipH="1">
              <a:off x="3913827"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0"/>
            <p:cNvSpPr/>
            <p:nvPr/>
          </p:nvSpPr>
          <p:spPr>
            <a:xfrm flipH="1">
              <a:off x="3142801"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0"/>
            <p:cNvSpPr/>
            <p:nvPr/>
          </p:nvSpPr>
          <p:spPr>
            <a:xfrm flipH="1">
              <a:off x="322776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0"/>
            <p:cNvSpPr/>
            <p:nvPr/>
          </p:nvSpPr>
          <p:spPr>
            <a:xfrm flipH="1">
              <a:off x="2834859"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0"/>
            <p:cNvSpPr/>
            <p:nvPr/>
          </p:nvSpPr>
          <p:spPr>
            <a:xfrm flipH="1">
              <a:off x="904784"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0"/>
            <p:cNvSpPr/>
            <p:nvPr/>
          </p:nvSpPr>
          <p:spPr>
            <a:xfrm flipH="1">
              <a:off x="1676047"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0"/>
            <p:cNvSpPr/>
            <p:nvPr/>
          </p:nvSpPr>
          <p:spPr>
            <a:xfrm flipH="1">
              <a:off x="2355561"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0"/>
            <p:cNvSpPr/>
            <p:nvPr/>
          </p:nvSpPr>
          <p:spPr>
            <a:xfrm flipH="1">
              <a:off x="1411014"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0"/>
            <p:cNvSpPr/>
            <p:nvPr/>
          </p:nvSpPr>
          <p:spPr>
            <a:xfrm flipH="1">
              <a:off x="218"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F702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10"/>
            <p:cNvSpPr/>
            <p:nvPr/>
          </p:nvSpPr>
          <p:spPr>
            <a:xfrm flipH="1">
              <a:off x="322776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10"/>
            <p:cNvSpPr/>
            <p:nvPr/>
          </p:nvSpPr>
          <p:spPr>
            <a:xfrm flipH="1">
              <a:off x="1457615"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10"/>
            <p:cNvSpPr/>
            <p:nvPr/>
          </p:nvSpPr>
          <p:spPr>
            <a:xfrm flipH="1">
              <a:off x="218"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0"/>
            <p:cNvSpPr/>
            <p:nvPr/>
          </p:nvSpPr>
          <p:spPr>
            <a:xfrm flipH="1">
              <a:off x="1934650"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10"/>
            <p:cNvSpPr/>
            <p:nvPr/>
          </p:nvSpPr>
          <p:spPr>
            <a:xfrm flipH="1">
              <a:off x="189647"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0"/>
            <p:cNvSpPr/>
            <p:nvPr/>
          </p:nvSpPr>
          <p:spPr>
            <a:xfrm flipH="1">
              <a:off x="1410942"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0"/>
            <p:cNvSpPr/>
            <p:nvPr/>
          </p:nvSpPr>
          <p:spPr>
            <a:xfrm flipH="1">
              <a:off x="314972"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0"/>
            <p:cNvSpPr/>
            <p:nvPr/>
          </p:nvSpPr>
          <p:spPr>
            <a:xfrm flipH="1">
              <a:off x="2636739"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0"/>
            <p:cNvSpPr/>
            <p:nvPr/>
          </p:nvSpPr>
          <p:spPr>
            <a:xfrm flipH="1">
              <a:off x="3650389"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0"/>
            <p:cNvSpPr/>
            <p:nvPr/>
          </p:nvSpPr>
          <p:spPr>
            <a:xfrm>
              <a:off x="4799544"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10"/>
            <p:cNvSpPr/>
            <p:nvPr/>
          </p:nvSpPr>
          <p:spPr>
            <a:xfrm flipH="1" rot="10800000">
              <a:off x="4377375" y="1454281"/>
              <a:ext cx="389112" cy="153155"/>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0"/>
            <p:cNvSpPr/>
            <p:nvPr/>
          </p:nvSpPr>
          <p:spPr>
            <a:xfrm flipH="1">
              <a:off x="77457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0"/>
            <p:cNvSpPr/>
            <p:nvPr/>
          </p:nvSpPr>
          <p:spPr>
            <a:xfrm>
              <a:off x="4571564"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0"/>
            <p:cNvSpPr/>
            <p:nvPr/>
          </p:nvSpPr>
          <p:spPr>
            <a:xfrm flipH="1">
              <a:off x="218"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6" name="Google Shape;626;p10"/>
          <p:cNvGrpSpPr/>
          <p:nvPr/>
        </p:nvGrpSpPr>
        <p:grpSpPr>
          <a:xfrm>
            <a:off x="138350" y="3775000"/>
            <a:ext cx="8847940" cy="1250750"/>
            <a:chOff x="138350" y="260325"/>
            <a:chExt cx="8847940" cy="1250750"/>
          </a:xfrm>
        </p:grpSpPr>
        <p:sp>
          <p:nvSpPr>
            <p:cNvPr id="627" name="Google Shape;627;p10"/>
            <p:cNvSpPr/>
            <p:nvPr/>
          </p:nvSpPr>
          <p:spPr>
            <a:xfrm>
              <a:off x="1499675" y="1250550"/>
              <a:ext cx="96300" cy="96300"/>
            </a:xfrm>
            <a:prstGeom prst="donut">
              <a:avLst>
                <a:gd fmla="val 2206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0"/>
            <p:cNvSpPr/>
            <p:nvPr/>
          </p:nvSpPr>
          <p:spPr>
            <a:xfrm>
              <a:off x="2661090" y="1269602"/>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0"/>
            <p:cNvSpPr/>
            <p:nvPr/>
          </p:nvSpPr>
          <p:spPr>
            <a:xfrm>
              <a:off x="964725" y="1364875"/>
              <a:ext cx="96300" cy="96300"/>
            </a:xfrm>
            <a:prstGeom prst="donut">
              <a:avLst>
                <a:gd fmla="val 22068"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0"/>
            <p:cNvSpPr/>
            <p:nvPr/>
          </p:nvSpPr>
          <p:spPr>
            <a:xfrm>
              <a:off x="2853765" y="14338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0"/>
            <p:cNvSpPr/>
            <p:nvPr/>
          </p:nvSpPr>
          <p:spPr>
            <a:xfrm>
              <a:off x="6511800" y="260325"/>
              <a:ext cx="96300" cy="96300"/>
            </a:xfrm>
            <a:prstGeom prst="donut">
              <a:avLst>
                <a:gd fmla="val 220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0"/>
            <p:cNvSpPr/>
            <p:nvPr/>
          </p:nvSpPr>
          <p:spPr>
            <a:xfrm>
              <a:off x="922865" y="385427"/>
              <a:ext cx="58200" cy="5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
            <p:cNvSpPr/>
            <p:nvPr/>
          </p:nvSpPr>
          <p:spPr>
            <a:xfrm>
              <a:off x="1669300" y="352130"/>
              <a:ext cx="124800" cy="124800"/>
            </a:xfrm>
            <a:prstGeom prst="donut">
              <a:avLst>
                <a:gd fmla="val 1379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0"/>
            <p:cNvSpPr/>
            <p:nvPr/>
          </p:nvSpPr>
          <p:spPr>
            <a:xfrm>
              <a:off x="138350" y="366375"/>
              <a:ext cx="96300" cy="96300"/>
            </a:xfrm>
            <a:prstGeom prst="donut">
              <a:avLst>
                <a:gd fmla="val 22068"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0"/>
            <p:cNvSpPr/>
            <p:nvPr/>
          </p:nvSpPr>
          <p:spPr>
            <a:xfrm>
              <a:off x="5813290" y="10861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0"/>
            <p:cNvSpPr/>
            <p:nvPr/>
          </p:nvSpPr>
          <p:spPr>
            <a:xfrm>
              <a:off x="8192200" y="352130"/>
              <a:ext cx="124800" cy="124800"/>
            </a:xfrm>
            <a:prstGeom prst="donut">
              <a:avLst>
                <a:gd fmla="val 1379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0"/>
            <p:cNvSpPr/>
            <p:nvPr/>
          </p:nvSpPr>
          <p:spPr>
            <a:xfrm>
              <a:off x="3083050" y="588050"/>
              <a:ext cx="96300" cy="96300"/>
            </a:xfrm>
            <a:prstGeom prst="donut">
              <a:avLst>
                <a:gd fmla="val 220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0"/>
            <p:cNvSpPr/>
            <p:nvPr/>
          </p:nvSpPr>
          <p:spPr>
            <a:xfrm>
              <a:off x="5905390" y="1269602"/>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
            <p:cNvSpPr/>
            <p:nvPr/>
          </p:nvSpPr>
          <p:spPr>
            <a:xfrm>
              <a:off x="3321725" y="1144805"/>
              <a:ext cx="124800" cy="124800"/>
            </a:xfrm>
            <a:prstGeom prst="donut">
              <a:avLst>
                <a:gd fmla="val 1379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
            <p:cNvSpPr/>
            <p:nvPr/>
          </p:nvSpPr>
          <p:spPr>
            <a:xfrm>
              <a:off x="5550600" y="12505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0"/>
            <p:cNvSpPr/>
            <p:nvPr/>
          </p:nvSpPr>
          <p:spPr>
            <a:xfrm>
              <a:off x="7715565" y="1178102"/>
              <a:ext cx="58200" cy="58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0"/>
            <p:cNvSpPr/>
            <p:nvPr/>
          </p:nvSpPr>
          <p:spPr>
            <a:xfrm>
              <a:off x="7255125" y="4626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
            <p:cNvSpPr/>
            <p:nvPr/>
          </p:nvSpPr>
          <p:spPr>
            <a:xfrm>
              <a:off x="8774600" y="1414775"/>
              <a:ext cx="96300" cy="96300"/>
            </a:xfrm>
            <a:prstGeom prst="donut">
              <a:avLst>
                <a:gd fmla="val 2206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0"/>
            <p:cNvSpPr/>
            <p:nvPr/>
          </p:nvSpPr>
          <p:spPr>
            <a:xfrm>
              <a:off x="8928090" y="1269602"/>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0"/>
            <p:cNvSpPr/>
            <p:nvPr/>
          </p:nvSpPr>
          <p:spPr>
            <a:xfrm>
              <a:off x="7494550" y="13506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0"/>
            <p:cNvSpPr/>
            <p:nvPr/>
          </p:nvSpPr>
          <p:spPr>
            <a:xfrm>
              <a:off x="4147815" y="607102"/>
              <a:ext cx="58200" cy="5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
            <p:cNvSpPr/>
            <p:nvPr/>
          </p:nvSpPr>
          <p:spPr>
            <a:xfrm>
              <a:off x="4901365" y="385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0"/>
            <p:cNvSpPr/>
            <p:nvPr/>
          </p:nvSpPr>
          <p:spPr>
            <a:xfrm>
              <a:off x="5055300" y="476925"/>
              <a:ext cx="96300" cy="96300"/>
            </a:xfrm>
            <a:prstGeom prst="donut">
              <a:avLst>
                <a:gd fmla="val 2206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
            <p:cNvSpPr/>
            <p:nvPr/>
          </p:nvSpPr>
          <p:spPr>
            <a:xfrm>
              <a:off x="8316990" y="2603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0"/>
            <p:cNvSpPr/>
            <p:nvPr/>
          </p:nvSpPr>
          <p:spPr>
            <a:xfrm>
              <a:off x="364940" y="14338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0"/>
            <p:cNvSpPr/>
            <p:nvPr/>
          </p:nvSpPr>
          <p:spPr>
            <a:xfrm>
              <a:off x="194015" y="1269602"/>
              <a:ext cx="58200" cy="58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043577"/>
            </a:gs>
            <a:gs pos="21000">
              <a:srgbClr val="062550"/>
            </a:gs>
            <a:gs pos="61000">
              <a:schemeClr val="lt1"/>
            </a:gs>
            <a:gs pos="100000">
              <a:schemeClr val="lt1"/>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41875" y="455000"/>
            <a:ext cx="6660300" cy="3963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chemeClr val="dk1"/>
              </a:buClr>
              <a:buSzPts val="2000"/>
              <a:buFont typeface="Catamaran"/>
              <a:buNone/>
              <a:defRPr b="1" sz="2000">
                <a:solidFill>
                  <a:schemeClr val="dk1"/>
                </a:solidFill>
                <a:latin typeface="Catamaran"/>
                <a:ea typeface="Catamaran"/>
                <a:cs typeface="Catamaran"/>
                <a:sym typeface="Catamaran"/>
              </a:defRPr>
            </a:lvl1pPr>
            <a:lvl2pPr lvl="1" rtl="0" algn="ctr">
              <a:lnSpc>
                <a:spcPct val="90000"/>
              </a:lnSpc>
              <a:spcBef>
                <a:spcPts val="0"/>
              </a:spcBef>
              <a:spcAft>
                <a:spcPts val="0"/>
              </a:spcAft>
              <a:buClr>
                <a:schemeClr val="dk1"/>
              </a:buClr>
              <a:buSzPts val="2000"/>
              <a:buFont typeface="Catamaran"/>
              <a:buNone/>
              <a:defRPr b="1" sz="2000">
                <a:solidFill>
                  <a:schemeClr val="dk1"/>
                </a:solidFill>
                <a:latin typeface="Catamaran"/>
                <a:ea typeface="Catamaran"/>
                <a:cs typeface="Catamaran"/>
                <a:sym typeface="Catamaran"/>
              </a:defRPr>
            </a:lvl2pPr>
            <a:lvl3pPr lvl="2" rtl="0" algn="ctr">
              <a:lnSpc>
                <a:spcPct val="90000"/>
              </a:lnSpc>
              <a:spcBef>
                <a:spcPts val="0"/>
              </a:spcBef>
              <a:spcAft>
                <a:spcPts val="0"/>
              </a:spcAft>
              <a:buClr>
                <a:schemeClr val="dk1"/>
              </a:buClr>
              <a:buSzPts val="2000"/>
              <a:buFont typeface="Catamaran"/>
              <a:buNone/>
              <a:defRPr b="1" sz="2000">
                <a:solidFill>
                  <a:schemeClr val="dk1"/>
                </a:solidFill>
                <a:latin typeface="Catamaran"/>
                <a:ea typeface="Catamaran"/>
                <a:cs typeface="Catamaran"/>
                <a:sym typeface="Catamaran"/>
              </a:defRPr>
            </a:lvl3pPr>
            <a:lvl4pPr lvl="3" rtl="0" algn="ctr">
              <a:lnSpc>
                <a:spcPct val="90000"/>
              </a:lnSpc>
              <a:spcBef>
                <a:spcPts val="0"/>
              </a:spcBef>
              <a:spcAft>
                <a:spcPts val="0"/>
              </a:spcAft>
              <a:buClr>
                <a:schemeClr val="dk1"/>
              </a:buClr>
              <a:buSzPts val="2000"/>
              <a:buFont typeface="Catamaran"/>
              <a:buNone/>
              <a:defRPr b="1" sz="2000">
                <a:solidFill>
                  <a:schemeClr val="dk1"/>
                </a:solidFill>
                <a:latin typeface="Catamaran"/>
                <a:ea typeface="Catamaran"/>
                <a:cs typeface="Catamaran"/>
                <a:sym typeface="Catamaran"/>
              </a:defRPr>
            </a:lvl4pPr>
            <a:lvl5pPr lvl="4" rtl="0" algn="ctr">
              <a:lnSpc>
                <a:spcPct val="90000"/>
              </a:lnSpc>
              <a:spcBef>
                <a:spcPts val="0"/>
              </a:spcBef>
              <a:spcAft>
                <a:spcPts val="0"/>
              </a:spcAft>
              <a:buClr>
                <a:schemeClr val="dk1"/>
              </a:buClr>
              <a:buSzPts val="2000"/>
              <a:buFont typeface="Catamaran"/>
              <a:buNone/>
              <a:defRPr b="1" sz="2000">
                <a:solidFill>
                  <a:schemeClr val="dk1"/>
                </a:solidFill>
                <a:latin typeface="Catamaran"/>
                <a:ea typeface="Catamaran"/>
                <a:cs typeface="Catamaran"/>
                <a:sym typeface="Catamaran"/>
              </a:defRPr>
            </a:lvl5pPr>
            <a:lvl6pPr lvl="5" rtl="0" algn="ctr">
              <a:lnSpc>
                <a:spcPct val="90000"/>
              </a:lnSpc>
              <a:spcBef>
                <a:spcPts val="0"/>
              </a:spcBef>
              <a:spcAft>
                <a:spcPts val="0"/>
              </a:spcAft>
              <a:buClr>
                <a:schemeClr val="dk1"/>
              </a:buClr>
              <a:buSzPts val="2000"/>
              <a:buFont typeface="Catamaran"/>
              <a:buNone/>
              <a:defRPr b="1" sz="2000">
                <a:solidFill>
                  <a:schemeClr val="dk1"/>
                </a:solidFill>
                <a:latin typeface="Catamaran"/>
                <a:ea typeface="Catamaran"/>
                <a:cs typeface="Catamaran"/>
                <a:sym typeface="Catamaran"/>
              </a:defRPr>
            </a:lvl6pPr>
            <a:lvl7pPr lvl="6" rtl="0" algn="ctr">
              <a:lnSpc>
                <a:spcPct val="90000"/>
              </a:lnSpc>
              <a:spcBef>
                <a:spcPts val="0"/>
              </a:spcBef>
              <a:spcAft>
                <a:spcPts val="0"/>
              </a:spcAft>
              <a:buClr>
                <a:schemeClr val="dk1"/>
              </a:buClr>
              <a:buSzPts val="2000"/>
              <a:buFont typeface="Catamaran"/>
              <a:buNone/>
              <a:defRPr b="1" sz="2000">
                <a:solidFill>
                  <a:schemeClr val="dk1"/>
                </a:solidFill>
                <a:latin typeface="Catamaran"/>
                <a:ea typeface="Catamaran"/>
                <a:cs typeface="Catamaran"/>
                <a:sym typeface="Catamaran"/>
              </a:defRPr>
            </a:lvl7pPr>
            <a:lvl8pPr lvl="7" rtl="0" algn="ctr">
              <a:lnSpc>
                <a:spcPct val="90000"/>
              </a:lnSpc>
              <a:spcBef>
                <a:spcPts val="0"/>
              </a:spcBef>
              <a:spcAft>
                <a:spcPts val="0"/>
              </a:spcAft>
              <a:buClr>
                <a:schemeClr val="dk1"/>
              </a:buClr>
              <a:buSzPts val="2000"/>
              <a:buFont typeface="Catamaran"/>
              <a:buNone/>
              <a:defRPr b="1" sz="2000">
                <a:solidFill>
                  <a:schemeClr val="dk1"/>
                </a:solidFill>
                <a:latin typeface="Catamaran"/>
                <a:ea typeface="Catamaran"/>
                <a:cs typeface="Catamaran"/>
                <a:sym typeface="Catamaran"/>
              </a:defRPr>
            </a:lvl8pPr>
            <a:lvl9pPr lvl="8" rtl="0" algn="ctr">
              <a:lnSpc>
                <a:spcPct val="90000"/>
              </a:lnSpc>
              <a:spcBef>
                <a:spcPts val="0"/>
              </a:spcBef>
              <a:spcAft>
                <a:spcPts val="0"/>
              </a:spcAft>
              <a:buClr>
                <a:schemeClr val="dk1"/>
              </a:buClr>
              <a:buSzPts val="2000"/>
              <a:buFont typeface="Catamaran"/>
              <a:buNone/>
              <a:defRPr b="1" sz="2000">
                <a:solidFill>
                  <a:schemeClr val="dk1"/>
                </a:solidFill>
                <a:latin typeface="Catamaran"/>
                <a:ea typeface="Catamaran"/>
                <a:cs typeface="Catamaran"/>
                <a:sym typeface="Catamaran"/>
              </a:defRPr>
            </a:lvl9pPr>
          </a:lstStyle>
          <a:p/>
        </p:txBody>
      </p:sp>
      <p:sp>
        <p:nvSpPr>
          <p:cNvPr id="7" name="Google Shape;7;p1"/>
          <p:cNvSpPr txBox="1"/>
          <p:nvPr>
            <p:ph idx="1" type="body"/>
          </p:nvPr>
        </p:nvSpPr>
        <p:spPr>
          <a:xfrm>
            <a:off x="1241875" y="1125350"/>
            <a:ext cx="6660300" cy="29721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accent1"/>
              </a:buClr>
              <a:buSzPts val="2400"/>
              <a:buFont typeface="Catamaran Light"/>
              <a:buChar char="▹"/>
              <a:defRPr sz="2400">
                <a:solidFill>
                  <a:schemeClr val="dk1"/>
                </a:solidFill>
                <a:latin typeface="Catamaran Light"/>
                <a:ea typeface="Catamaran Light"/>
                <a:cs typeface="Catamaran Light"/>
                <a:sym typeface="Catamaran Light"/>
              </a:defRPr>
            </a:lvl1pPr>
            <a:lvl2pPr indent="-381000" lvl="1" marL="914400" rtl="0">
              <a:lnSpc>
                <a:spcPct val="115000"/>
              </a:lnSpc>
              <a:spcBef>
                <a:spcPts val="800"/>
              </a:spcBef>
              <a:spcAft>
                <a:spcPts val="0"/>
              </a:spcAft>
              <a:buClr>
                <a:schemeClr val="accent1"/>
              </a:buClr>
              <a:buSzPts val="2400"/>
              <a:buFont typeface="Catamaran Light"/>
              <a:buChar char="▸"/>
              <a:defRPr sz="2400">
                <a:solidFill>
                  <a:schemeClr val="dk1"/>
                </a:solidFill>
                <a:latin typeface="Catamaran Light"/>
                <a:ea typeface="Catamaran Light"/>
                <a:cs typeface="Catamaran Light"/>
                <a:sym typeface="Catamaran Light"/>
              </a:defRPr>
            </a:lvl2pPr>
            <a:lvl3pPr indent="-381000" lvl="2" marL="1371600" rtl="0">
              <a:lnSpc>
                <a:spcPct val="115000"/>
              </a:lnSpc>
              <a:spcBef>
                <a:spcPts val="800"/>
              </a:spcBef>
              <a:spcAft>
                <a:spcPts val="0"/>
              </a:spcAft>
              <a:buClr>
                <a:schemeClr val="accent1"/>
              </a:buClr>
              <a:buSzPts val="2400"/>
              <a:buFont typeface="Catamaran Light"/>
              <a:buChar char="■"/>
              <a:defRPr sz="2400">
                <a:solidFill>
                  <a:schemeClr val="dk1"/>
                </a:solidFill>
                <a:latin typeface="Catamaran Light"/>
                <a:ea typeface="Catamaran Light"/>
                <a:cs typeface="Catamaran Light"/>
                <a:sym typeface="Catamaran Light"/>
              </a:defRPr>
            </a:lvl3pPr>
            <a:lvl4pPr indent="-381000" lvl="3" marL="1828800" rtl="0">
              <a:lnSpc>
                <a:spcPct val="115000"/>
              </a:lnSpc>
              <a:spcBef>
                <a:spcPts val="800"/>
              </a:spcBef>
              <a:spcAft>
                <a:spcPts val="0"/>
              </a:spcAft>
              <a:buClr>
                <a:schemeClr val="dk1"/>
              </a:buClr>
              <a:buSzPts val="2400"/>
              <a:buFont typeface="Catamaran Light"/>
              <a:buChar char="●"/>
              <a:defRPr sz="2400">
                <a:solidFill>
                  <a:schemeClr val="dk1"/>
                </a:solidFill>
                <a:latin typeface="Catamaran Light"/>
                <a:ea typeface="Catamaran Light"/>
                <a:cs typeface="Catamaran Light"/>
                <a:sym typeface="Catamaran Light"/>
              </a:defRPr>
            </a:lvl4pPr>
            <a:lvl5pPr indent="-381000" lvl="4" marL="2286000" rtl="0">
              <a:lnSpc>
                <a:spcPct val="115000"/>
              </a:lnSpc>
              <a:spcBef>
                <a:spcPts val="800"/>
              </a:spcBef>
              <a:spcAft>
                <a:spcPts val="0"/>
              </a:spcAft>
              <a:buClr>
                <a:schemeClr val="dk1"/>
              </a:buClr>
              <a:buSzPts val="2400"/>
              <a:buFont typeface="Catamaran Light"/>
              <a:buChar char="○"/>
              <a:defRPr sz="2400">
                <a:solidFill>
                  <a:schemeClr val="dk1"/>
                </a:solidFill>
                <a:latin typeface="Catamaran Light"/>
                <a:ea typeface="Catamaran Light"/>
                <a:cs typeface="Catamaran Light"/>
                <a:sym typeface="Catamaran Light"/>
              </a:defRPr>
            </a:lvl5pPr>
            <a:lvl6pPr indent="-381000" lvl="5" marL="2743200" rtl="0">
              <a:lnSpc>
                <a:spcPct val="115000"/>
              </a:lnSpc>
              <a:spcBef>
                <a:spcPts val="800"/>
              </a:spcBef>
              <a:spcAft>
                <a:spcPts val="0"/>
              </a:spcAft>
              <a:buClr>
                <a:schemeClr val="dk1"/>
              </a:buClr>
              <a:buSzPts val="2400"/>
              <a:buFont typeface="Catamaran Light"/>
              <a:buChar char="■"/>
              <a:defRPr sz="2400">
                <a:solidFill>
                  <a:schemeClr val="dk1"/>
                </a:solidFill>
                <a:latin typeface="Catamaran Light"/>
                <a:ea typeface="Catamaran Light"/>
                <a:cs typeface="Catamaran Light"/>
                <a:sym typeface="Catamaran Light"/>
              </a:defRPr>
            </a:lvl6pPr>
            <a:lvl7pPr indent="-381000" lvl="6" marL="3200400" rtl="0">
              <a:lnSpc>
                <a:spcPct val="115000"/>
              </a:lnSpc>
              <a:spcBef>
                <a:spcPts val="800"/>
              </a:spcBef>
              <a:spcAft>
                <a:spcPts val="0"/>
              </a:spcAft>
              <a:buClr>
                <a:schemeClr val="dk1"/>
              </a:buClr>
              <a:buSzPts val="2400"/>
              <a:buFont typeface="Catamaran Light"/>
              <a:buChar char="●"/>
              <a:defRPr sz="2400">
                <a:solidFill>
                  <a:schemeClr val="dk1"/>
                </a:solidFill>
                <a:latin typeface="Catamaran Light"/>
                <a:ea typeface="Catamaran Light"/>
                <a:cs typeface="Catamaran Light"/>
                <a:sym typeface="Catamaran Light"/>
              </a:defRPr>
            </a:lvl7pPr>
            <a:lvl8pPr indent="-381000" lvl="7" marL="3657600" rtl="0">
              <a:lnSpc>
                <a:spcPct val="115000"/>
              </a:lnSpc>
              <a:spcBef>
                <a:spcPts val="800"/>
              </a:spcBef>
              <a:spcAft>
                <a:spcPts val="0"/>
              </a:spcAft>
              <a:buClr>
                <a:schemeClr val="dk1"/>
              </a:buClr>
              <a:buSzPts val="2400"/>
              <a:buFont typeface="Catamaran Light"/>
              <a:buChar char="○"/>
              <a:defRPr sz="2400">
                <a:solidFill>
                  <a:schemeClr val="dk1"/>
                </a:solidFill>
                <a:latin typeface="Catamaran Light"/>
                <a:ea typeface="Catamaran Light"/>
                <a:cs typeface="Catamaran Light"/>
                <a:sym typeface="Catamaran Light"/>
              </a:defRPr>
            </a:lvl8pPr>
            <a:lvl9pPr indent="-381000" lvl="8" marL="4114800" rtl="0">
              <a:lnSpc>
                <a:spcPct val="115000"/>
              </a:lnSpc>
              <a:spcBef>
                <a:spcPts val="800"/>
              </a:spcBef>
              <a:spcAft>
                <a:spcPts val="800"/>
              </a:spcAft>
              <a:buClr>
                <a:schemeClr val="dk1"/>
              </a:buClr>
              <a:buSzPts val="2400"/>
              <a:buFont typeface="Catamaran Light"/>
              <a:buChar char="■"/>
              <a:defRPr sz="2400">
                <a:solidFill>
                  <a:schemeClr val="dk1"/>
                </a:solidFill>
                <a:latin typeface="Catamaran Light"/>
                <a:ea typeface="Catamaran Light"/>
                <a:cs typeface="Catamaran Light"/>
                <a:sym typeface="Catamaran Light"/>
              </a:defRPr>
            </a:lvl9pPr>
          </a:lstStyle>
          <a:p/>
        </p:txBody>
      </p:sp>
      <p:sp>
        <p:nvSpPr>
          <p:cNvPr id="8" name="Google Shape;8;p1"/>
          <p:cNvSpPr txBox="1"/>
          <p:nvPr>
            <p:ph idx="12" type="sldNum"/>
          </p:nvPr>
        </p:nvSpPr>
        <p:spPr>
          <a:xfrm>
            <a:off x="4297650" y="4413799"/>
            <a:ext cx="548700" cy="729600"/>
          </a:xfrm>
          <a:prstGeom prst="rect">
            <a:avLst/>
          </a:prstGeom>
          <a:noFill/>
          <a:ln>
            <a:noFill/>
          </a:ln>
        </p:spPr>
        <p:txBody>
          <a:bodyPr anchorCtr="0" anchor="ctr" bIns="0" lIns="0" spcFirstLastPara="1" rIns="0" wrap="square" tIns="0">
            <a:noAutofit/>
          </a:bodyPr>
          <a:lstStyle>
            <a:lvl1pPr lvl="0" rtl="0" algn="ctr">
              <a:buNone/>
              <a:defRPr b="1" sz="1300">
                <a:solidFill>
                  <a:schemeClr val="dk1"/>
                </a:solidFill>
                <a:latin typeface="Catamaran"/>
                <a:ea typeface="Catamaran"/>
                <a:cs typeface="Catamaran"/>
                <a:sym typeface="Catamaran"/>
              </a:defRPr>
            </a:lvl1pPr>
            <a:lvl2pPr lvl="1" rtl="0" algn="ctr">
              <a:buNone/>
              <a:defRPr b="1" sz="1300">
                <a:solidFill>
                  <a:schemeClr val="dk1"/>
                </a:solidFill>
                <a:latin typeface="Catamaran"/>
                <a:ea typeface="Catamaran"/>
                <a:cs typeface="Catamaran"/>
                <a:sym typeface="Catamaran"/>
              </a:defRPr>
            </a:lvl2pPr>
            <a:lvl3pPr lvl="2" rtl="0" algn="ctr">
              <a:buNone/>
              <a:defRPr b="1" sz="1300">
                <a:solidFill>
                  <a:schemeClr val="dk1"/>
                </a:solidFill>
                <a:latin typeface="Catamaran"/>
                <a:ea typeface="Catamaran"/>
                <a:cs typeface="Catamaran"/>
                <a:sym typeface="Catamaran"/>
              </a:defRPr>
            </a:lvl3pPr>
            <a:lvl4pPr lvl="3" rtl="0" algn="ctr">
              <a:buNone/>
              <a:defRPr b="1" sz="1300">
                <a:solidFill>
                  <a:schemeClr val="dk1"/>
                </a:solidFill>
                <a:latin typeface="Catamaran"/>
                <a:ea typeface="Catamaran"/>
                <a:cs typeface="Catamaran"/>
                <a:sym typeface="Catamaran"/>
              </a:defRPr>
            </a:lvl4pPr>
            <a:lvl5pPr lvl="4" rtl="0" algn="ctr">
              <a:buNone/>
              <a:defRPr b="1" sz="1300">
                <a:solidFill>
                  <a:schemeClr val="dk1"/>
                </a:solidFill>
                <a:latin typeface="Catamaran"/>
                <a:ea typeface="Catamaran"/>
                <a:cs typeface="Catamaran"/>
                <a:sym typeface="Catamaran"/>
              </a:defRPr>
            </a:lvl5pPr>
            <a:lvl6pPr lvl="5" rtl="0" algn="ctr">
              <a:buNone/>
              <a:defRPr b="1" sz="1300">
                <a:solidFill>
                  <a:schemeClr val="dk1"/>
                </a:solidFill>
                <a:latin typeface="Catamaran"/>
                <a:ea typeface="Catamaran"/>
                <a:cs typeface="Catamaran"/>
                <a:sym typeface="Catamaran"/>
              </a:defRPr>
            </a:lvl6pPr>
            <a:lvl7pPr lvl="6" rtl="0" algn="ctr">
              <a:buNone/>
              <a:defRPr b="1" sz="1300">
                <a:solidFill>
                  <a:schemeClr val="dk1"/>
                </a:solidFill>
                <a:latin typeface="Catamaran"/>
                <a:ea typeface="Catamaran"/>
                <a:cs typeface="Catamaran"/>
                <a:sym typeface="Catamaran"/>
              </a:defRPr>
            </a:lvl7pPr>
            <a:lvl8pPr lvl="7" rtl="0" algn="ctr">
              <a:buNone/>
              <a:defRPr b="1" sz="1300">
                <a:solidFill>
                  <a:schemeClr val="dk1"/>
                </a:solidFill>
                <a:latin typeface="Catamaran"/>
                <a:ea typeface="Catamaran"/>
                <a:cs typeface="Catamaran"/>
                <a:sym typeface="Catamaran"/>
              </a:defRPr>
            </a:lvl8pPr>
            <a:lvl9pPr lvl="8" rtl="0" algn="ctr">
              <a:buNone/>
              <a:defRPr b="1" sz="1300">
                <a:solidFill>
                  <a:schemeClr val="dk1"/>
                </a:solidFill>
                <a:latin typeface="Catamaran"/>
                <a:ea typeface="Catamaran"/>
                <a:cs typeface="Catamaran"/>
                <a:sym typeface="Catamaran"/>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2"/>
          <p:cNvSpPr txBox="1"/>
          <p:nvPr>
            <p:ph type="ctrTitle"/>
          </p:nvPr>
        </p:nvSpPr>
        <p:spPr>
          <a:xfrm>
            <a:off x="855300" y="1115325"/>
            <a:ext cx="7433400" cy="1350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Optimizing EU Transmission Grid</a:t>
            </a:r>
            <a:endParaRPr/>
          </a:p>
        </p:txBody>
      </p:sp>
      <p:pic>
        <p:nvPicPr>
          <p:cNvPr id="659" name="Google Shape;659;p12"/>
          <p:cNvPicPr preferRelativeResize="0"/>
          <p:nvPr/>
        </p:nvPicPr>
        <p:blipFill>
          <a:blip r:embed="rId3">
            <a:alphaModFix/>
          </a:blip>
          <a:stretch>
            <a:fillRect/>
          </a:stretch>
        </p:blipFill>
        <p:spPr>
          <a:xfrm>
            <a:off x="55875" y="94650"/>
            <a:ext cx="715276" cy="715276"/>
          </a:xfrm>
          <a:prstGeom prst="rect">
            <a:avLst/>
          </a:prstGeom>
          <a:noFill/>
          <a:ln>
            <a:noFill/>
          </a:ln>
        </p:spPr>
      </p:pic>
      <p:pic>
        <p:nvPicPr>
          <p:cNvPr id="660" name="Google Shape;660;p12"/>
          <p:cNvPicPr preferRelativeResize="0"/>
          <p:nvPr/>
        </p:nvPicPr>
        <p:blipFill>
          <a:blip r:embed="rId4">
            <a:alphaModFix/>
          </a:blip>
          <a:stretch>
            <a:fillRect/>
          </a:stretch>
        </p:blipFill>
        <p:spPr>
          <a:xfrm>
            <a:off x="855300" y="94652"/>
            <a:ext cx="668026" cy="668026"/>
          </a:xfrm>
          <a:prstGeom prst="rect">
            <a:avLst/>
          </a:prstGeom>
          <a:noFill/>
          <a:ln>
            <a:noFill/>
          </a:ln>
        </p:spPr>
      </p:pic>
      <p:pic>
        <p:nvPicPr>
          <p:cNvPr id="661" name="Google Shape;661;p12"/>
          <p:cNvPicPr preferRelativeResize="0"/>
          <p:nvPr/>
        </p:nvPicPr>
        <p:blipFill>
          <a:blip r:embed="rId5">
            <a:alphaModFix/>
          </a:blip>
          <a:stretch>
            <a:fillRect/>
          </a:stretch>
        </p:blipFill>
        <p:spPr>
          <a:xfrm>
            <a:off x="1607475" y="71025"/>
            <a:ext cx="715274" cy="715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21"/>
          <p:cNvSpPr txBox="1"/>
          <p:nvPr>
            <p:ph type="title"/>
          </p:nvPr>
        </p:nvSpPr>
        <p:spPr>
          <a:xfrm>
            <a:off x="1241850" y="13055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Optimization Range</a:t>
            </a:r>
            <a:endParaRPr/>
          </a:p>
        </p:txBody>
      </p:sp>
      <p:sp>
        <p:nvSpPr>
          <p:cNvPr id="825" name="Google Shape;825;p21"/>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26" name="Google Shape;826;p21"/>
          <p:cNvSpPr/>
          <p:nvPr/>
        </p:nvSpPr>
        <p:spPr>
          <a:xfrm>
            <a:off x="7735208" y="2376625"/>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DEC</a:t>
            </a:r>
            <a:endParaRPr sz="1000">
              <a:solidFill>
                <a:schemeClr val="lt1"/>
              </a:solidFill>
              <a:latin typeface="Catamaran"/>
              <a:ea typeface="Catamaran"/>
              <a:cs typeface="Catamaran"/>
              <a:sym typeface="Catamaran"/>
            </a:endParaRPr>
          </a:p>
        </p:txBody>
      </p:sp>
      <p:sp>
        <p:nvSpPr>
          <p:cNvPr id="827" name="Google Shape;827;p21"/>
          <p:cNvSpPr/>
          <p:nvPr/>
        </p:nvSpPr>
        <p:spPr>
          <a:xfrm>
            <a:off x="7075124" y="2376625"/>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NOV</a:t>
            </a:r>
            <a:endParaRPr sz="1000">
              <a:solidFill>
                <a:schemeClr val="lt1"/>
              </a:solidFill>
              <a:latin typeface="Catamaran"/>
              <a:ea typeface="Catamaran"/>
              <a:cs typeface="Catamaran"/>
              <a:sym typeface="Catamaran"/>
            </a:endParaRPr>
          </a:p>
        </p:txBody>
      </p:sp>
      <p:sp>
        <p:nvSpPr>
          <p:cNvPr id="828" name="Google Shape;828;p21"/>
          <p:cNvSpPr/>
          <p:nvPr/>
        </p:nvSpPr>
        <p:spPr>
          <a:xfrm>
            <a:off x="6415040" y="2376625"/>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OCT</a:t>
            </a:r>
            <a:endParaRPr sz="1000">
              <a:solidFill>
                <a:schemeClr val="lt1"/>
              </a:solidFill>
              <a:latin typeface="Catamaran"/>
              <a:ea typeface="Catamaran"/>
              <a:cs typeface="Catamaran"/>
              <a:sym typeface="Catamaran"/>
            </a:endParaRPr>
          </a:p>
        </p:txBody>
      </p:sp>
      <p:sp>
        <p:nvSpPr>
          <p:cNvPr id="829" name="Google Shape;829;p21"/>
          <p:cNvSpPr/>
          <p:nvPr/>
        </p:nvSpPr>
        <p:spPr>
          <a:xfrm>
            <a:off x="5754956" y="2376625"/>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SEP</a:t>
            </a:r>
            <a:endParaRPr sz="1000">
              <a:solidFill>
                <a:schemeClr val="lt1"/>
              </a:solidFill>
              <a:latin typeface="Catamaran"/>
              <a:ea typeface="Catamaran"/>
              <a:cs typeface="Catamaran"/>
              <a:sym typeface="Catamaran"/>
            </a:endParaRPr>
          </a:p>
        </p:txBody>
      </p:sp>
      <p:sp>
        <p:nvSpPr>
          <p:cNvPr id="830" name="Google Shape;830;p21"/>
          <p:cNvSpPr/>
          <p:nvPr/>
        </p:nvSpPr>
        <p:spPr>
          <a:xfrm>
            <a:off x="5094872" y="2376625"/>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AUG</a:t>
            </a:r>
            <a:endParaRPr sz="1000">
              <a:solidFill>
                <a:schemeClr val="lt1"/>
              </a:solidFill>
              <a:latin typeface="Catamaran"/>
              <a:ea typeface="Catamaran"/>
              <a:cs typeface="Catamaran"/>
              <a:sym typeface="Catamaran"/>
            </a:endParaRPr>
          </a:p>
        </p:txBody>
      </p:sp>
      <p:sp>
        <p:nvSpPr>
          <p:cNvPr id="831" name="Google Shape;831;p21"/>
          <p:cNvSpPr/>
          <p:nvPr/>
        </p:nvSpPr>
        <p:spPr>
          <a:xfrm>
            <a:off x="4434788" y="2376625"/>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JUL</a:t>
            </a:r>
            <a:endParaRPr sz="1000">
              <a:solidFill>
                <a:schemeClr val="lt1"/>
              </a:solidFill>
              <a:latin typeface="Catamaran"/>
              <a:ea typeface="Catamaran"/>
              <a:cs typeface="Catamaran"/>
              <a:sym typeface="Catamaran"/>
            </a:endParaRPr>
          </a:p>
        </p:txBody>
      </p:sp>
      <p:sp>
        <p:nvSpPr>
          <p:cNvPr id="832" name="Google Shape;832;p21"/>
          <p:cNvSpPr/>
          <p:nvPr/>
        </p:nvSpPr>
        <p:spPr>
          <a:xfrm>
            <a:off x="3774704" y="2376625"/>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JUN</a:t>
            </a:r>
            <a:endParaRPr sz="1000">
              <a:solidFill>
                <a:schemeClr val="lt1"/>
              </a:solidFill>
              <a:latin typeface="Catamaran"/>
              <a:ea typeface="Catamaran"/>
              <a:cs typeface="Catamaran"/>
              <a:sym typeface="Catamaran"/>
            </a:endParaRPr>
          </a:p>
        </p:txBody>
      </p:sp>
      <p:sp>
        <p:nvSpPr>
          <p:cNvPr id="833" name="Google Shape;833;p21"/>
          <p:cNvSpPr/>
          <p:nvPr/>
        </p:nvSpPr>
        <p:spPr>
          <a:xfrm>
            <a:off x="3114619" y="2376625"/>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MAY</a:t>
            </a:r>
            <a:endParaRPr sz="1000">
              <a:solidFill>
                <a:schemeClr val="lt1"/>
              </a:solidFill>
              <a:latin typeface="Catamaran"/>
              <a:ea typeface="Catamaran"/>
              <a:cs typeface="Catamaran"/>
              <a:sym typeface="Catamaran"/>
            </a:endParaRPr>
          </a:p>
        </p:txBody>
      </p:sp>
      <p:sp>
        <p:nvSpPr>
          <p:cNvPr id="834" name="Google Shape;834;p21"/>
          <p:cNvSpPr/>
          <p:nvPr/>
        </p:nvSpPr>
        <p:spPr>
          <a:xfrm>
            <a:off x="2454535" y="2376625"/>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APR</a:t>
            </a:r>
            <a:endParaRPr sz="1000">
              <a:solidFill>
                <a:schemeClr val="lt1"/>
              </a:solidFill>
              <a:latin typeface="Catamaran"/>
              <a:ea typeface="Catamaran"/>
              <a:cs typeface="Catamaran"/>
              <a:sym typeface="Catamaran"/>
            </a:endParaRPr>
          </a:p>
        </p:txBody>
      </p:sp>
      <p:sp>
        <p:nvSpPr>
          <p:cNvPr id="835" name="Google Shape;835;p21"/>
          <p:cNvSpPr/>
          <p:nvPr/>
        </p:nvSpPr>
        <p:spPr>
          <a:xfrm>
            <a:off x="1794451" y="2376625"/>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MAR</a:t>
            </a:r>
            <a:endParaRPr sz="1000">
              <a:solidFill>
                <a:schemeClr val="lt1"/>
              </a:solidFill>
              <a:latin typeface="Catamaran"/>
              <a:ea typeface="Catamaran"/>
              <a:cs typeface="Catamaran"/>
              <a:sym typeface="Catamaran"/>
            </a:endParaRPr>
          </a:p>
        </p:txBody>
      </p:sp>
      <p:sp>
        <p:nvSpPr>
          <p:cNvPr id="836" name="Google Shape;836;p21"/>
          <p:cNvSpPr/>
          <p:nvPr/>
        </p:nvSpPr>
        <p:spPr>
          <a:xfrm>
            <a:off x="1134367" y="2376625"/>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FEB</a:t>
            </a:r>
            <a:endParaRPr sz="1000">
              <a:solidFill>
                <a:schemeClr val="lt1"/>
              </a:solidFill>
              <a:latin typeface="Catamaran"/>
              <a:ea typeface="Catamaran"/>
              <a:cs typeface="Catamaran"/>
              <a:sym typeface="Catamaran"/>
            </a:endParaRPr>
          </a:p>
        </p:txBody>
      </p:sp>
      <p:sp>
        <p:nvSpPr>
          <p:cNvPr id="837" name="Google Shape;837;p21"/>
          <p:cNvSpPr/>
          <p:nvPr/>
        </p:nvSpPr>
        <p:spPr>
          <a:xfrm>
            <a:off x="474283" y="2376625"/>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JAN</a:t>
            </a:r>
            <a:endParaRPr sz="1000">
              <a:solidFill>
                <a:schemeClr val="lt1"/>
              </a:solidFill>
              <a:latin typeface="Catamaran"/>
              <a:ea typeface="Catamaran"/>
              <a:cs typeface="Catamaran"/>
              <a:sym typeface="Catamaran"/>
            </a:endParaRPr>
          </a:p>
        </p:txBody>
      </p:sp>
      <p:sp>
        <p:nvSpPr>
          <p:cNvPr id="838" name="Google Shape;838;p21"/>
          <p:cNvSpPr/>
          <p:nvPr/>
        </p:nvSpPr>
        <p:spPr>
          <a:xfrm>
            <a:off x="0" y="2376625"/>
            <a:ext cx="637200" cy="3936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chemeClr val="dk1"/>
              </a:solidFill>
            </a:endParaRPr>
          </a:p>
        </p:txBody>
      </p:sp>
      <p:cxnSp>
        <p:nvCxnSpPr>
          <p:cNvPr id="839" name="Google Shape;839;p21"/>
          <p:cNvCxnSpPr/>
          <p:nvPr/>
        </p:nvCxnSpPr>
        <p:spPr>
          <a:xfrm rot="10800000">
            <a:off x="2090158" y="1902606"/>
            <a:ext cx="0" cy="498600"/>
          </a:xfrm>
          <a:prstGeom prst="straightConnector1">
            <a:avLst/>
          </a:prstGeom>
          <a:noFill/>
          <a:ln cap="flat" cmpd="sng" w="9525">
            <a:solidFill>
              <a:schemeClr val="lt2"/>
            </a:solidFill>
            <a:prstDash val="solid"/>
            <a:round/>
            <a:headEnd len="med" w="med" type="oval"/>
            <a:tailEnd len="med" w="med" type="oval"/>
          </a:ln>
        </p:spPr>
      </p:cxnSp>
      <p:sp>
        <p:nvSpPr>
          <p:cNvPr id="840" name="Google Shape;840;p21"/>
          <p:cNvSpPr txBox="1"/>
          <p:nvPr/>
        </p:nvSpPr>
        <p:spPr>
          <a:xfrm>
            <a:off x="2050649" y="1347875"/>
            <a:ext cx="22470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lang="en" sz="1500">
                <a:solidFill>
                  <a:schemeClr val="dk2"/>
                </a:solidFill>
                <a:latin typeface="Catamaran"/>
                <a:ea typeface="Catamaran"/>
                <a:cs typeface="Catamaran"/>
                <a:sym typeface="Catamaran"/>
              </a:rPr>
              <a:t>Spring Equinox</a:t>
            </a:r>
            <a:endParaRPr b="1" sz="1500">
              <a:solidFill>
                <a:schemeClr val="dk2"/>
              </a:solidFill>
              <a:latin typeface="Catamaran"/>
              <a:ea typeface="Catamaran"/>
              <a:cs typeface="Catamaran"/>
              <a:sym typeface="Catamaran"/>
            </a:endParaRPr>
          </a:p>
          <a:p>
            <a:pPr indent="0" lvl="0" marL="0" marR="0" rtl="0" algn="l">
              <a:lnSpc>
                <a:spcPct val="100000"/>
              </a:lnSpc>
              <a:spcBef>
                <a:spcPts val="0"/>
              </a:spcBef>
              <a:spcAft>
                <a:spcPts val="0"/>
              </a:spcAft>
              <a:buNone/>
            </a:pPr>
            <a:r>
              <a:rPr b="1" lang="en" sz="1500">
                <a:solidFill>
                  <a:schemeClr val="dk2"/>
                </a:solidFill>
                <a:latin typeface="Catamaran"/>
                <a:ea typeface="Catamaran"/>
                <a:cs typeface="Catamaran"/>
                <a:sym typeface="Catamaran"/>
              </a:rPr>
              <a:t>March 21st</a:t>
            </a:r>
            <a:endParaRPr b="1" sz="1500">
              <a:solidFill>
                <a:schemeClr val="dk2"/>
              </a:solidFill>
              <a:latin typeface="Catamaran"/>
              <a:ea typeface="Catamaran"/>
              <a:cs typeface="Catamaran"/>
              <a:sym typeface="Catamaran"/>
            </a:endParaRPr>
          </a:p>
        </p:txBody>
      </p:sp>
      <p:cxnSp>
        <p:nvCxnSpPr>
          <p:cNvPr id="841" name="Google Shape;841;p21"/>
          <p:cNvCxnSpPr/>
          <p:nvPr/>
        </p:nvCxnSpPr>
        <p:spPr>
          <a:xfrm rot="10800000">
            <a:off x="6053863" y="1902606"/>
            <a:ext cx="0" cy="498600"/>
          </a:xfrm>
          <a:prstGeom prst="straightConnector1">
            <a:avLst/>
          </a:prstGeom>
          <a:noFill/>
          <a:ln cap="flat" cmpd="sng" w="9525">
            <a:solidFill>
              <a:schemeClr val="lt2"/>
            </a:solidFill>
            <a:prstDash val="solid"/>
            <a:round/>
            <a:headEnd len="med" w="med" type="oval"/>
            <a:tailEnd len="med" w="med" type="oval"/>
          </a:ln>
        </p:spPr>
      </p:cxnSp>
      <p:sp>
        <p:nvSpPr>
          <p:cNvPr id="842" name="Google Shape;842;p21"/>
          <p:cNvSpPr txBox="1"/>
          <p:nvPr/>
        </p:nvSpPr>
        <p:spPr>
          <a:xfrm>
            <a:off x="6018873" y="1347875"/>
            <a:ext cx="2943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lang="en" sz="1500">
                <a:solidFill>
                  <a:schemeClr val="dk2"/>
                </a:solidFill>
                <a:latin typeface="Catamaran"/>
                <a:ea typeface="Catamaran"/>
                <a:cs typeface="Catamaran"/>
                <a:sym typeface="Catamaran"/>
              </a:rPr>
              <a:t>Fall Equinox</a:t>
            </a:r>
            <a:endParaRPr b="1" sz="1500">
              <a:solidFill>
                <a:schemeClr val="dk2"/>
              </a:solidFill>
              <a:latin typeface="Catamaran"/>
              <a:ea typeface="Catamaran"/>
              <a:cs typeface="Catamaran"/>
              <a:sym typeface="Catamaran"/>
            </a:endParaRPr>
          </a:p>
          <a:p>
            <a:pPr indent="0" lvl="0" marL="0" marR="0" rtl="0" algn="l">
              <a:lnSpc>
                <a:spcPct val="100000"/>
              </a:lnSpc>
              <a:spcBef>
                <a:spcPts val="0"/>
              </a:spcBef>
              <a:spcAft>
                <a:spcPts val="0"/>
              </a:spcAft>
              <a:buNone/>
            </a:pPr>
            <a:r>
              <a:rPr b="1" lang="en" sz="1500">
                <a:solidFill>
                  <a:schemeClr val="dk2"/>
                </a:solidFill>
                <a:latin typeface="Catamaran"/>
                <a:ea typeface="Catamaran"/>
                <a:cs typeface="Catamaran"/>
                <a:sym typeface="Catamaran"/>
              </a:rPr>
              <a:t>September 21st</a:t>
            </a:r>
            <a:endParaRPr b="1" sz="1500">
              <a:solidFill>
                <a:schemeClr val="dk2"/>
              </a:solidFill>
              <a:latin typeface="Catamaran"/>
              <a:ea typeface="Catamaran"/>
              <a:cs typeface="Catamaran"/>
              <a:sym typeface="Catamaran"/>
            </a:endParaRPr>
          </a:p>
        </p:txBody>
      </p:sp>
      <p:cxnSp>
        <p:nvCxnSpPr>
          <p:cNvPr id="843" name="Google Shape;843;p21"/>
          <p:cNvCxnSpPr/>
          <p:nvPr/>
        </p:nvCxnSpPr>
        <p:spPr>
          <a:xfrm rot="10800000">
            <a:off x="4082157" y="2745644"/>
            <a:ext cx="0" cy="498600"/>
          </a:xfrm>
          <a:prstGeom prst="straightConnector1">
            <a:avLst/>
          </a:prstGeom>
          <a:noFill/>
          <a:ln cap="flat" cmpd="sng" w="9525">
            <a:solidFill>
              <a:schemeClr val="lt2"/>
            </a:solidFill>
            <a:prstDash val="solid"/>
            <a:round/>
            <a:headEnd len="med" w="med" type="oval"/>
            <a:tailEnd len="med" w="med" type="oval"/>
          </a:ln>
        </p:spPr>
      </p:cxnSp>
      <p:sp>
        <p:nvSpPr>
          <p:cNvPr id="844" name="Google Shape;844;p21"/>
          <p:cNvSpPr txBox="1"/>
          <p:nvPr/>
        </p:nvSpPr>
        <p:spPr>
          <a:xfrm>
            <a:off x="4030355" y="3268825"/>
            <a:ext cx="18873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1500">
                <a:solidFill>
                  <a:schemeClr val="dk2"/>
                </a:solidFill>
                <a:latin typeface="Catamaran"/>
                <a:ea typeface="Catamaran"/>
                <a:cs typeface="Catamaran"/>
                <a:sym typeface="Catamaran"/>
              </a:rPr>
              <a:t>Summer Solstice</a:t>
            </a:r>
            <a:endParaRPr b="1" sz="1500">
              <a:solidFill>
                <a:schemeClr val="dk2"/>
              </a:solidFill>
              <a:latin typeface="Catamaran"/>
              <a:ea typeface="Catamaran"/>
              <a:cs typeface="Catamaran"/>
              <a:sym typeface="Catamaran"/>
            </a:endParaRPr>
          </a:p>
          <a:p>
            <a:pPr indent="0" lvl="0" marL="0" marR="0" rtl="0" algn="l">
              <a:lnSpc>
                <a:spcPct val="100000"/>
              </a:lnSpc>
              <a:spcBef>
                <a:spcPts val="0"/>
              </a:spcBef>
              <a:spcAft>
                <a:spcPts val="0"/>
              </a:spcAft>
              <a:buNone/>
            </a:pPr>
            <a:r>
              <a:rPr b="1" lang="en" sz="1500">
                <a:solidFill>
                  <a:schemeClr val="dk2"/>
                </a:solidFill>
                <a:latin typeface="Catamaran"/>
                <a:ea typeface="Catamaran"/>
                <a:cs typeface="Catamaran"/>
                <a:sym typeface="Catamaran"/>
              </a:rPr>
              <a:t>June 21st</a:t>
            </a:r>
            <a:endParaRPr b="1" sz="1500">
              <a:solidFill>
                <a:schemeClr val="dk2"/>
              </a:solidFill>
              <a:latin typeface="Catamaran"/>
              <a:ea typeface="Catamaran"/>
              <a:cs typeface="Catamaran"/>
              <a:sym typeface="Catamaran"/>
            </a:endParaRPr>
          </a:p>
        </p:txBody>
      </p:sp>
      <p:cxnSp>
        <p:nvCxnSpPr>
          <p:cNvPr id="845" name="Google Shape;845;p21"/>
          <p:cNvCxnSpPr/>
          <p:nvPr/>
        </p:nvCxnSpPr>
        <p:spPr>
          <a:xfrm rot="10800000">
            <a:off x="8045862" y="2745644"/>
            <a:ext cx="0" cy="498600"/>
          </a:xfrm>
          <a:prstGeom prst="straightConnector1">
            <a:avLst/>
          </a:prstGeom>
          <a:noFill/>
          <a:ln cap="flat" cmpd="sng" w="9525">
            <a:solidFill>
              <a:schemeClr val="lt2"/>
            </a:solidFill>
            <a:prstDash val="solid"/>
            <a:round/>
            <a:headEnd len="med" w="med" type="oval"/>
            <a:tailEnd len="med" w="med" type="oval"/>
          </a:ln>
        </p:spPr>
      </p:cxnSp>
      <p:sp>
        <p:nvSpPr>
          <p:cNvPr id="846" name="Google Shape;846;p21"/>
          <p:cNvSpPr txBox="1"/>
          <p:nvPr/>
        </p:nvSpPr>
        <p:spPr>
          <a:xfrm>
            <a:off x="6906752" y="3265575"/>
            <a:ext cx="22782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1500">
                <a:solidFill>
                  <a:schemeClr val="dk2"/>
                </a:solidFill>
                <a:latin typeface="Catamaran"/>
                <a:ea typeface="Catamaran"/>
                <a:cs typeface="Catamaran"/>
                <a:sym typeface="Catamaran"/>
              </a:rPr>
              <a:t>Winter Solstice</a:t>
            </a:r>
            <a:endParaRPr b="1" sz="1500">
              <a:solidFill>
                <a:schemeClr val="dk2"/>
              </a:solidFill>
              <a:latin typeface="Catamaran"/>
              <a:ea typeface="Catamaran"/>
              <a:cs typeface="Catamaran"/>
              <a:sym typeface="Catamaran"/>
            </a:endParaRPr>
          </a:p>
          <a:p>
            <a:pPr indent="0" lvl="0" marL="0" marR="0" rtl="0" algn="l">
              <a:lnSpc>
                <a:spcPct val="100000"/>
              </a:lnSpc>
              <a:spcBef>
                <a:spcPts val="0"/>
              </a:spcBef>
              <a:spcAft>
                <a:spcPts val="0"/>
              </a:spcAft>
              <a:buNone/>
            </a:pPr>
            <a:r>
              <a:rPr b="1" lang="en" sz="1500">
                <a:solidFill>
                  <a:schemeClr val="dk2"/>
                </a:solidFill>
                <a:latin typeface="Catamaran"/>
                <a:ea typeface="Catamaran"/>
                <a:cs typeface="Catamaran"/>
                <a:sym typeface="Catamaran"/>
              </a:rPr>
              <a:t>December 21st</a:t>
            </a:r>
            <a:endParaRPr b="1" sz="1500">
              <a:solidFill>
                <a:schemeClr val="dk2"/>
              </a:solidFill>
              <a:latin typeface="Catamaran"/>
              <a:ea typeface="Catamaran"/>
              <a:cs typeface="Catamaran"/>
              <a:sym typeface="Catamaran"/>
            </a:endParaRPr>
          </a:p>
        </p:txBody>
      </p:sp>
      <p:grpSp>
        <p:nvGrpSpPr>
          <p:cNvPr id="847" name="Google Shape;847;p21"/>
          <p:cNvGrpSpPr/>
          <p:nvPr/>
        </p:nvGrpSpPr>
        <p:grpSpPr>
          <a:xfrm>
            <a:off x="8752175" y="52596"/>
            <a:ext cx="333700" cy="329077"/>
            <a:chOff x="3292425" y="3664250"/>
            <a:chExt cx="397025" cy="391525"/>
          </a:xfrm>
        </p:grpSpPr>
        <p:sp>
          <p:nvSpPr>
            <p:cNvPr id="848" name="Google Shape;848;p21"/>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1"/>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1"/>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22"/>
          <p:cNvSpPr txBox="1"/>
          <p:nvPr>
            <p:ph type="title"/>
          </p:nvPr>
        </p:nvSpPr>
        <p:spPr>
          <a:xfrm>
            <a:off x="1241850" y="20095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Possible </a:t>
            </a:r>
            <a:r>
              <a:rPr lang="en"/>
              <a:t>Data Sources</a:t>
            </a:r>
            <a:endParaRPr/>
          </a:p>
        </p:txBody>
      </p:sp>
      <p:sp>
        <p:nvSpPr>
          <p:cNvPr id="856" name="Google Shape;856;p22"/>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857" name="Google Shape;857;p22"/>
          <p:cNvGrpSpPr/>
          <p:nvPr/>
        </p:nvGrpSpPr>
        <p:grpSpPr>
          <a:xfrm>
            <a:off x="8752175" y="52596"/>
            <a:ext cx="333700" cy="329077"/>
            <a:chOff x="3292425" y="3664250"/>
            <a:chExt cx="397025" cy="391525"/>
          </a:xfrm>
        </p:grpSpPr>
        <p:sp>
          <p:nvSpPr>
            <p:cNvPr id="858" name="Google Shape;858;p22"/>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2"/>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2"/>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22"/>
          <p:cNvSpPr txBox="1"/>
          <p:nvPr/>
        </p:nvSpPr>
        <p:spPr>
          <a:xfrm>
            <a:off x="832775" y="790863"/>
            <a:ext cx="7919400" cy="2748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Catamaran Light"/>
              <a:buChar char="-"/>
            </a:pPr>
            <a:r>
              <a:rPr lang="en" sz="2400">
                <a:solidFill>
                  <a:schemeClr val="dk1"/>
                </a:solidFill>
                <a:latin typeface="Catamaran Light"/>
                <a:ea typeface="Catamaran Light"/>
                <a:cs typeface="Catamaran Light"/>
                <a:sym typeface="Catamaran Light"/>
              </a:rPr>
              <a:t>Electricity Maps</a:t>
            </a:r>
            <a:endParaRPr sz="2400">
              <a:solidFill>
                <a:schemeClr val="dk1"/>
              </a:solidFill>
              <a:latin typeface="Catamaran Light"/>
              <a:ea typeface="Catamaran Light"/>
              <a:cs typeface="Catamaran Light"/>
              <a:sym typeface="Catamaran Light"/>
            </a:endParaRPr>
          </a:p>
        </p:txBody>
      </p:sp>
      <p:pic>
        <p:nvPicPr>
          <p:cNvPr id="862" name="Google Shape;862;p22"/>
          <p:cNvPicPr preferRelativeResize="0"/>
          <p:nvPr/>
        </p:nvPicPr>
        <p:blipFill>
          <a:blip r:embed="rId3">
            <a:alphaModFix/>
          </a:blip>
          <a:stretch>
            <a:fillRect/>
          </a:stretch>
        </p:blipFill>
        <p:spPr>
          <a:xfrm>
            <a:off x="0" y="722466"/>
            <a:ext cx="9144003" cy="4607720"/>
          </a:xfrm>
          <a:prstGeom prst="rect">
            <a:avLst/>
          </a:prstGeom>
          <a:noFill/>
          <a:ln>
            <a:noFill/>
          </a:ln>
        </p:spPr>
      </p:pic>
      <p:pic>
        <p:nvPicPr>
          <p:cNvPr id="863" name="Google Shape;863;p22"/>
          <p:cNvPicPr preferRelativeResize="0"/>
          <p:nvPr/>
        </p:nvPicPr>
        <p:blipFill>
          <a:blip r:embed="rId4">
            <a:alphaModFix/>
          </a:blip>
          <a:stretch>
            <a:fillRect/>
          </a:stretch>
        </p:blipFill>
        <p:spPr>
          <a:xfrm>
            <a:off x="0" y="2132799"/>
            <a:ext cx="9144003" cy="2527102"/>
          </a:xfrm>
          <a:prstGeom prst="rect">
            <a:avLst/>
          </a:prstGeom>
          <a:noFill/>
          <a:ln>
            <a:noFill/>
          </a:ln>
        </p:spPr>
      </p:pic>
      <p:sp>
        <p:nvSpPr>
          <p:cNvPr id="864" name="Google Shape;864;p22"/>
          <p:cNvSpPr txBox="1"/>
          <p:nvPr/>
        </p:nvSpPr>
        <p:spPr>
          <a:xfrm>
            <a:off x="832775" y="790863"/>
            <a:ext cx="7919400" cy="27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2400">
              <a:solidFill>
                <a:schemeClr val="dk1"/>
              </a:solidFill>
              <a:latin typeface="Catamaran Light"/>
              <a:ea typeface="Catamaran Light"/>
              <a:cs typeface="Catamaran Light"/>
              <a:sym typeface="Catamaran Light"/>
            </a:endParaRPr>
          </a:p>
          <a:p>
            <a:pPr indent="-381000" lvl="0" marL="457200" rtl="0" algn="l">
              <a:spcBef>
                <a:spcPts val="0"/>
              </a:spcBef>
              <a:spcAft>
                <a:spcPts val="0"/>
              </a:spcAft>
              <a:buClr>
                <a:schemeClr val="dk1"/>
              </a:buClr>
              <a:buSzPts val="2400"/>
              <a:buFont typeface="Catamaran Light"/>
              <a:buChar char="-"/>
            </a:pPr>
            <a:r>
              <a:rPr lang="en" sz="2400">
                <a:solidFill>
                  <a:schemeClr val="dk1"/>
                </a:solidFill>
                <a:latin typeface="Catamaran Light"/>
                <a:ea typeface="Catamaran Light"/>
                <a:cs typeface="Catamaran Light"/>
                <a:sym typeface="Catamaran Light"/>
              </a:rPr>
              <a:t>ENTSO-E Transparency Platform</a:t>
            </a:r>
            <a:endParaRPr sz="2400">
              <a:solidFill>
                <a:schemeClr val="dk1"/>
              </a:solidFill>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2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862"/>
                                        </p:tgtEl>
                                      </p:cBhvr>
                                    </p:animEffect>
                                    <p:set>
                                      <p:cBhvr>
                                        <p:cTn dur="1" fill="hold">
                                          <p:stCondLst>
                                            <p:cond delay="200"/>
                                          </p:stCondLst>
                                        </p:cTn>
                                        <p:tgtEl>
                                          <p:spTgt spid="8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200"/>
                                        <p:tgtEl>
                                          <p:spTgt spid="864"/>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200"/>
                                        <p:tgtEl>
                                          <p:spTgt spid="8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23"/>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70" name="Google Shape;870;p23"/>
          <p:cNvSpPr txBox="1"/>
          <p:nvPr/>
        </p:nvSpPr>
        <p:spPr>
          <a:xfrm>
            <a:off x="291000" y="404175"/>
            <a:ext cx="8563500" cy="4009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2400">
              <a:solidFill>
                <a:schemeClr val="dk1"/>
              </a:solidFill>
              <a:latin typeface="Catamaran"/>
              <a:ea typeface="Catamaran"/>
              <a:cs typeface="Catamaran"/>
              <a:sym typeface="Catamaran"/>
            </a:endParaRPr>
          </a:p>
          <a:p>
            <a:pPr indent="0" lvl="0" marL="457200" rtl="0" algn="l">
              <a:spcBef>
                <a:spcPts val="0"/>
              </a:spcBef>
              <a:spcAft>
                <a:spcPts val="0"/>
              </a:spcAft>
              <a:buNone/>
            </a:pPr>
            <a:r>
              <a:t/>
            </a:r>
            <a:endParaRPr b="1" sz="2400">
              <a:solidFill>
                <a:schemeClr val="dk1"/>
              </a:solidFill>
              <a:latin typeface="Catamaran"/>
              <a:ea typeface="Catamaran"/>
              <a:cs typeface="Catamaran"/>
              <a:sym typeface="Catamaran"/>
            </a:endParaRPr>
          </a:p>
          <a:p>
            <a:pPr indent="-381000" lvl="0" marL="457200" rtl="0" algn="l">
              <a:spcBef>
                <a:spcPts val="0"/>
              </a:spcBef>
              <a:spcAft>
                <a:spcPts val="0"/>
              </a:spcAft>
              <a:buClr>
                <a:schemeClr val="dk1"/>
              </a:buClr>
              <a:buSzPts val="2400"/>
              <a:buFont typeface="Catamaran Light"/>
              <a:buChar char="-"/>
            </a:pPr>
            <a:r>
              <a:rPr lang="en" sz="2400">
                <a:solidFill>
                  <a:schemeClr val="dk1"/>
                </a:solidFill>
                <a:latin typeface="Catamaran Light"/>
                <a:ea typeface="Catamaran Light"/>
                <a:cs typeface="Catamaran Light"/>
                <a:sym typeface="Catamaran Light"/>
              </a:rPr>
              <a:t>Type of data: </a:t>
            </a:r>
            <a:endParaRPr sz="2400">
              <a:solidFill>
                <a:schemeClr val="dk1"/>
              </a:solidFill>
              <a:latin typeface="Catamaran Light"/>
              <a:ea typeface="Catamaran Light"/>
              <a:cs typeface="Catamaran Light"/>
              <a:sym typeface="Catamaran Light"/>
            </a:endParaRPr>
          </a:p>
          <a:p>
            <a:pPr indent="-381000" lvl="1" marL="914400" rtl="0" algn="l">
              <a:spcBef>
                <a:spcPts val="0"/>
              </a:spcBef>
              <a:spcAft>
                <a:spcPts val="0"/>
              </a:spcAft>
              <a:buClr>
                <a:schemeClr val="dk1"/>
              </a:buClr>
              <a:buSzPts val="2400"/>
              <a:buFont typeface="Catamaran Light"/>
              <a:buChar char="-"/>
            </a:pPr>
            <a:r>
              <a:rPr lang="en" sz="2400">
                <a:solidFill>
                  <a:schemeClr val="dk1"/>
                </a:solidFill>
                <a:latin typeface="Catamaran Light"/>
                <a:ea typeface="Catamaran Light"/>
                <a:cs typeface="Catamaran Light"/>
                <a:sym typeface="Catamaran Light"/>
              </a:rPr>
              <a:t>Load							- Generation Capacity</a:t>
            </a:r>
            <a:endParaRPr sz="2400">
              <a:solidFill>
                <a:schemeClr val="dk1"/>
              </a:solidFill>
              <a:latin typeface="Catamaran Light"/>
              <a:ea typeface="Catamaran Light"/>
              <a:cs typeface="Catamaran Light"/>
              <a:sym typeface="Catamaran Light"/>
            </a:endParaRPr>
          </a:p>
          <a:p>
            <a:pPr indent="-381000" lvl="1" marL="914400" rtl="0" algn="l">
              <a:spcBef>
                <a:spcPts val="0"/>
              </a:spcBef>
              <a:spcAft>
                <a:spcPts val="0"/>
              </a:spcAft>
              <a:buClr>
                <a:schemeClr val="dk1"/>
              </a:buClr>
              <a:buSzPts val="2400"/>
              <a:buFont typeface="Catamaran Light"/>
              <a:buChar char="-"/>
            </a:pPr>
            <a:r>
              <a:rPr lang="en" sz="2400">
                <a:solidFill>
                  <a:schemeClr val="dk1"/>
                </a:solidFill>
                <a:latin typeface="Catamaran Light"/>
                <a:ea typeface="Catamaran Light"/>
                <a:cs typeface="Catamaran Light"/>
                <a:sym typeface="Catamaran Light"/>
              </a:rPr>
              <a:t>Generation Costs				- </a:t>
            </a:r>
            <a:r>
              <a:rPr lang="en" sz="2400">
                <a:solidFill>
                  <a:schemeClr val="dk1"/>
                </a:solidFill>
                <a:latin typeface="Catamaran Light"/>
                <a:ea typeface="Catamaran Light"/>
                <a:cs typeface="Catamaran Light"/>
                <a:sym typeface="Catamaran Light"/>
              </a:rPr>
              <a:t>Day-ahead price</a:t>
            </a:r>
            <a:endParaRPr sz="2400">
              <a:solidFill>
                <a:schemeClr val="dk1"/>
              </a:solidFill>
              <a:latin typeface="Catamaran Light"/>
              <a:ea typeface="Catamaran Light"/>
              <a:cs typeface="Catamaran Light"/>
              <a:sym typeface="Catamaran Light"/>
            </a:endParaRPr>
          </a:p>
          <a:p>
            <a:pPr indent="-381000" lvl="1" marL="914400" rtl="0" algn="l">
              <a:spcBef>
                <a:spcPts val="0"/>
              </a:spcBef>
              <a:spcAft>
                <a:spcPts val="0"/>
              </a:spcAft>
              <a:buClr>
                <a:schemeClr val="dk1"/>
              </a:buClr>
              <a:buSzPts val="2400"/>
              <a:buFont typeface="Catamaran Light"/>
              <a:buChar char="-"/>
            </a:pPr>
            <a:r>
              <a:rPr lang="en" sz="2400">
                <a:solidFill>
                  <a:schemeClr val="dk1"/>
                </a:solidFill>
                <a:latin typeface="Catamaran Light"/>
                <a:ea typeface="Catamaran Light"/>
                <a:cs typeface="Catamaran Light"/>
                <a:sym typeface="Catamaran Light"/>
              </a:rPr>
              <a:t>Transmission capacities		- Cross-border Flows</a:t>
            </a:r>
            <a:endParaRPr sz="2400">
              <a:solidFill>
                <a:schemeClr val="dk1"/>
              </a:solidFill>
              <a:latin typeface="Catamaran Light"/>
              <a:ea typeface="Catamaran Light"/>
              <a:cs typeface="Catamaran Light"/>
              <a:sym typeface="Catamaran Light"/>
            </a:endParaRPr>
          </a:p>
          <a:p>
            <a:pPr indent="0" lvl="0" marL="914400" rtl="0" algn="l">
              <a:spcBef>
                <a:spcPts val="0"/>
              </a:spcBef>
              <a:spcAft>
                <a:spcPts val="0"/>
              </a:spcAft>
              <a:buNone/>
            </a:pPr>
            <a:r>
              <a:rPr lang="en" sz="2400">
                <a:solidFill>
                  <a:schemeClr val="dk1"/>
                </a:solidFill>
                <a:latin typeface="Catamaran Light"/>
                <a:ea typeface="Catamaran Light"/>
                <a:cs typeface="Catamaran Light"/>
                <a:sym typeface="Catamaran Light"/>
              </a:rPr>
              <a:t>			</a:t>
            </a:r>
            <a:endParaRPr sz="2400">
              <a:solidFill>
                <a:schemeClr val="dk1"/>
              </a:solidFill>
              <a:latin typeface="Catamaran Light"/>
              <a:ea typeface="Catamaran Light"/>
              <a:cs typeface="Catamaran Light"/>
              <a:sym typeface="Catamaran Light"/>
            </a:endParaRPr>
          </a:p>
          <a:p>
            <a:pPr indent="-381000" lvl="0" marL="457200" rtl="0" algn="l">
              <a:spcBef>
                <a:spcPts val="0"/>
              </a:spcBef>
              <a:spcAft>
                <a:spcPts val="0"/>
              </a:spcAft>
              <a:buClr>
                <a:schemeClr val="dk1"/>
              </a:buClr>
              <a:buSzPts val="2400"/>
              <a:buFont typeface="Catamaran Light"/>
              <a:buChar char="-"/>
            </a:pPr>
            <a:r>
              <a:rPr lang="en" sz="2400">
                <a:solidFill>
                  <a:schemeClr val="dk1"/>
                </a:solidFill>
                <a:latin typeface="Catamaran Light"/>
                <a:ea typeface="Catamaran Light"/>
                <a:cs typeface="Catamaran Light"/>
                <a:sym typeface="Catamaran Light"/>
              </a:rPr>
              <a:t>Hourly data → 4 x 24 = 96 Algo Runs</a:t>
            </a:r>
            <a:endParaRPr sz="2400">
              <a:solidFill>
                <a:schemeClr val="dk1"/>
              </a:solidFill>
              <a:latin typeface="Catamaran Light"/>
              <a:ea typeface="Catamaran Light"/>
              <a:cs typeface="Catamaran Light"/>
              <a:sym typeface="Catamaran Light"/>
            </a:endParaRPr>
          </a:p>
          <a:p>
            <a:pPr indent="0" lvl="0" marL="0" rtl="0" algn="l">
              <a:spcBef>
                <a:spcPts val="0"/>
              </a:spcBef>
              <a:spcAft>
                <a:spcPts val="0"/>
              </a:spcAft>
              <a:buNone/>
            </a:pPr>
            <a:r>
              <a:t/>
            </a:r>
            <a:endParaRPr sz="2400">
              <a:solidFill>
                <a:schemeClr val="dk1"/>
              </a:solidFill>
              <a:latin typeface="Catamaran Light"/>
              <a:ea typeface="Catamaran Light"/>
              <a:cs typeface="Catamaran Light"/>
              <a:sym typeface="Catamaran Light"/>
            </a:endParaRPr>
          </a:p>
          <a:p>
            <a:pPr indent="-381000" lvl="0" marL="457200" rtl="0" algn="l">
              <a:spcBef>
                <a:spcPts val="0"/>
              </a:spcBef>
              <a:spcAft>
                <a:spcPts val="0"/>
              </a:spcAft>
              <a:buClr>
                <a:schemeClr val="dk1"/>
              </a:buClr>
              <a:buSzPts val="2400"/>
              <a:buFont typeface="Catamaran Light"/>
              <a:buChar char="-"/>
            </a:pPr>
            <a:r>
              <a:rPr lang="en" sz="2400">
                <a:solidFill>
                  <a:schemeClr val="dk1"/>
                </a:solidFill>
                <a:latin typeface="Catamaran Light"/>
                <a:ea typeface="Catamaran Light"/>
                <a:cs typeface="Catamaran Light"/>
                <a:sym typeface="Catamaran Light"/>
              </a:rPr>
              <a:t>Choices of nodes: bidding zone, control area, country ?</a:t>
            </a:r>
            <a:endParaRPr sz="2400">
              <a:solidFill>
                <a:schemeClr val="dk1"/>
              </a:solidFill>
              <a:latin typeface="Catamaran Light"/>
              <a:ea typeface="Catamaran Light"/>
              <a:cs typeface="Catamaran Light"/>
              <a:sym typeface="Catamaran Light"/>
            </a:endParaRPr>
          </a:p>
          <a:p>
            <a:pPr indent="0" lvl="0" marL="457200" rtl="0" algn="l">
              <a:spcBef>
                <a:spcPts val="0"/>
              </a:spcBef>
              <a:spcAft>
                <a:spcPts val="0"/>
              </a:spcAft>
              <a:buNone/>
            </a:pPr>
            <a:r>
              <a:t/>
            </a:r>
            <a:endParaRPr sz="2400">
              <a:solidFill>
                <a:schemeClr val="dk1"/>
              </a:solidFill>
              <a:latin typeface="Catamaran Light"/>
              <a:ea typeface="Catamaran Light"/>
              <a:cs typeface="Catamaran Light"/>
              <a:sym typeface="Catamaran Light"/>
            </a:endParaRPr>
          </a:p>
        </p:txBody>
      </p:sp>
      <p:grpSp>
        <p:nvGrpSpPr>
          <p:cNvPr id="871" name="Google Shape;871;p23"/>
          <p:cNvGrpSpPr/>
          <p:nvPr/>
        </p:nvGrpSpPr>
        <p:grpSpPr>
          <a:xfrm>
            <a:off x="8752175" y="52596"/>
            <a:ext cx="333700" cy="329077"/>
            <a:chOff x="3292425" y="3664250"/>
            <a:chExt cx="397025" cy="391525"/>
          </a:xfrm>
        </p:grpSpPr>
        <p:sp>
          <p:nvSpPr>
            <p:cNvPr id="872" name="Google Shape;872;p23"/>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3"/>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3"/>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23"/>
          <p:cNvGrpSpPr/>
          <p:nvPr/>
        </p:nvGrpSpPr>
        <p:grpSpPr>
          <a:xfrm>
            <a:off x="5522765" y="357188"/>
            <a:ext cx="3169566" cy="4429114"/>
            <a:chOff x="3474068" y="50"/>
            <a:chExt cx="4039207" cy="5196051"/>
          </a:xfrm>
        </p:grpSpPr>
        <p:sp>
          <p:nvSpPr>
            <p:cNvPr id="876" name="Google Shape;876;p23"/>
            <p:cNvSpPr/>
            <p:nvPr/>
          </p:nvSpPr>
          <p:spPr>
            <a:xfrm>
              <a:off x="3474075" y="50"/>
              <a:ext cx="4039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p:txBody>
        </p:sp>
        <p:pic>
          <p:nvPicPr>
            <p:cNvPr id="877" name="Google Shape;877;p23"/>
            <p:cNvPicPr preferRelativeResize="0"/>
            <p:nvPr/>
          </p:nvPicPr>
          <p:blipFill>
            <a:blip r:embed="rId3">
              <a:alphaModFix/>
            </a:blip>
            <a:stretch>
              <a:fillRect/>
            </a:stretch>
          </p:blipFill>
          <p:spPr>
            <a:xfrm>
              <a:off x="3474068" y="52600"/>
              <a:ext cx="3910915" cy="5143501"/>
            </a:xfrm>
            <a:prstGeom prst="rect">
              <a:avLst/>
            </a:prstGeom>
            <a:noFill/>
            <a:ln>
              <a:noFill/>
            </a:ln>
          </p:spPr>
        </p:pic>
      </p:grpSp>
      <p:sp>
        <p:nvSpPr>
          <p:cNvPr id="878" name="Google Shape;878;p23"/>
          <p:cNvSpPr txBox="1"/>
          <p:nvPr/>
        </p:nvSpPr>
        <p:spPr>
          <a:xfrm>
            <a:off x="291000" y="214625"/>
            <a:ext cx="5728800" cy="13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1"/>
                </a:solidFill>
                <a:latin typeface="Catamaran"/>
                <a:ea typeface="Catamaran"/>
                <a:cs typeface="Catamaran"/>
                <a:sym typeface="Catamaran"/>
              </a:rPr>
              <a:t>Necessary vs. Available Data</a:t>
            </a:r>
            <a:endParaRPr b="1" sz="26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sz="2400">
              <a:solidFill>
                <a:schemeClr val="dk1"/>
              </a:solidFill>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2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875"/>
                                        </p:tgtEl>
                                      </p:cBhvr>
                                    </p:animEffect>
                                    <p:set>
                                      <p:cBhvr>
                                        <p:cTn dur="1" fill="hold">
                                          <p:stCondLst>
                                            <p:cond delay="200"/>
                                          </p:stCondLst>
                                        </p:cTn>
                                        <p:tgtEl>
                                          <p:spTgt spid="8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2" name="Shape 882"/>
        <p:cNvGrpSpPr/>
        <p:nvPr/>
      </p:nvGrpSpPr>
      <p:grpSpPr>
        <a:xfrm>
          <a:off x="0" y="0"/>
          <a:ext cx="0" cy="0"/>
          <a:chOff x="0" y="0"/>
          <a:chExt cx="0" cy="0"/>
        </a:xfrm>
      </p:grpSpPr>
      <p:sp>
        <p:nvSpPr>
          <p:cNvPr id="883" name="Google Shape;883;p24"/>
          <p:cNvSpPr txBox="1"/>
          <p:nvPr>
            <p:ph type="title"/>
          </p:nvPr>
        </p:nvSpPr>
        <p:spPr>
          <a:xfrm>
            <a:off x="1241875" y="45500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Access ENTSO-E Transparency Data </a:t>
            </a:r>
            <a:endParaRPr/>
          </a:p>
        </p:txBody>
      </p:sp>
      <p:sp>
        <p:nvSpPr>
          <p:cNvPr id="884" name="Google Shape;884;p24"/>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885" name="Google Shape;885;p24"/>
          <p:cNvGrpSpPr/>
          <p:nvPr/>
        </p:nvGrpSpPr>
        <p:grpSpPr>
          <a:xfrm>
            <a:off x="8752175" y="52596"/>
            <a:ext cx="333700" cy="329077"/>
            <a:chOff x="3292425" y="3664250"/>
            <a:chExt cx="397025" cy="391525"/>
          </a:xfrm>
        </p:grpSpPr>
        <p:sp>
          <p:nvSpPr>
            <p:cNvPr id="886" name="Google Shape;886;p24"/>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4"/>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4"/>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9" name="Google Shape;889;p24"/>
          <p:cNvPicPr preferRelativeResize="0"/>
          <p:nvPr/>
        </p:nvPicPr>
        <p:blipFill>
          <a:blip r:embed="rId3">
            <a:alphaModFix/>
          </a:blip>
          <a:stretch>
            <a:fillRect/>
          </a:stretch>
        </p:blipFill>
        <p:spPr>
          <a:xfrm>
            <a:off x="1291863" y="1317675"/>
            <a:ext cx="6560271" cy="2508151"/>
          </a:xfrm>
          <a:prstGeom prst="rect">
            <a:avLst/>
          </a:prstGeom>
          <a:noFill/>
          <a:ln>
            <a:noFill/>
          </a:ln>
        </p:spPr>
      </p:pic>
      <p:pic>
        <p:nvPicPr>
          <p:cNvPr id="890" name="Google Shape;890;p24"/>
          <p:cNvPicPr preferRelativeResize="0"/>
          <p:nvPr/>
        </p:nvPicPr>
        <p:blipFill>
          <a:blip r:embed="rId4">
            <a:alphaModFix/>
          </a:blip>
          <a:stretch>
            <a:fillRect/>
          </a:stretch>
        </p:blipFill>
        <p:spPr>
          <a:xfrm>
            <a:off x="2137700" y="1055750"/>
            <a:ext cx="4868649" cy="3829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890"/>
                                        </p:tgtEl>
                                      </p:cBhvr>
                                    </p:animEffect>
                                    <p:set>
                                      <p:cBhvr>
                                        <p:cTn dur="1" fill="hold">
                                          <p:stCondLst>
                                            <p:cond delay="100"/>
                                          </p:stCondLst>
                                        </p:cTn>
                                        <p:tgtEl>
                                          <p:spTgt spid="8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4" name="Shape 894"/>
        <p:cNvGrpSpPr/>
        <p:nvPr/>
      </p:nvGrpSpPr>
      <p:grpSpPr>
        <a:xfrm>
          <a:off x="0" y="0"/>
          <a:ext cx="0" cy="0"/>
          <a:chOff x="0" y="0"/>
          <a:chExt cx="0" cy="0"/>
        </a:xfrm>
      </p:grpSpPr>
      <p:sp>
        <p:nvSpPr>
          <p:cNvPr id="895" name="Google Shape;895;p25"/>
          <p:cNvSpPr txBox="1"/>
          <p:nvPr>
            <p:ph type="title"/>
          </p:nvPr>
        </p:nvSpPr>
        <p:spPr>
          <a:xfrm>
            <a:off x="1241850" y="277075"/>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Optimization Range</a:t>
            </a:r>
            <a:endParaRPr/>
          </a:p>
        </p:txBody>
      </p:sp>
      <p:sp>
        <p:nvSpPr>
          <p:cNvPr id="896" name="Google Shape;896;p25"/>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97" name="Google Shape;897;p25"/>
          <p:cNvSpPr/>
          <p:nvPr/>
        </p:nvSpPr>
        <p:spPr>
          <a:xfrm>
            <a:off x="7735208" y="2376625"/>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DEC</a:t>
            </a:r>
            <a:endParaRPr sz="1000">
              <a:solidFill>
                <a:schemeClr val="lt1"/>
              </a:solidFill>
              <a:latin typeface="Catamaran"/>
              <a:ea typeface="Catamaran"/>
              <a:cs typeface="Catamaran"/>
              <a:sym typeface="Catamaran"/>
            </a:endParaRPr>
          </a:p>
        </p:txBody>
      </p:sp>
      <p:sp>
        <p:nvSpPr>
          <p:cNvPr id="898" name="Google Shape;898;p25"/>
          <p:cNvSpPr/>
          <p:nvPr/>
        </p:nvSpPr>
        <p:spPr>
          <a:xfrm>
            <a:off x="7075124" y="2376625"/>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NOV</a:t>
            </a:r>
            <a:endParaRPr sz="1000">
              <a:solidFill>
                <a:schemeClr val="lt1"/>
              </a:solidFill>
              <a:latin typeface="Catamaran"/>
              <a:ea typeface="Catamaran"/>
              <a:cs typeface="Catamaran"/>
              <a:sym typeface="Catamaran"/>
            </a:endParaRPr>
          </a:p>
        </p:txBody>
      </p:sp>
      <p:sp>
        <p:nvSpPr>
          <p:cNvPr id="899" name="Google Shape;899;p25"/>
          <p:cNvSpPr/>
          <p:nvPr/>
        </p:nvSpPr>
        <p:spPr>
          <a:xfrm>
            <a:off x="6415040" y="2376625"/>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OCT</a:t>
            </a:r>
            <a:endParaRPr sz="1000">
              <a:solidFill>
                <a:schemeClr val="lt1"/>
              </a:solidFill>
              <a:latin typeface="Catamaran"/>
              <a:ea typeface="Catamaran"/>
              <a:cs typeface="Catamaran"/>
              <a:sym typeface="Catamaran"/>
            </a:endParaRPr>
          </a:p>
        </p:txBody>
      </p:sp>
      <p:sp>
        <p:nvSpPr>
          <p:cNvPr id="900" name="Google Shape;900;p25"/>
          <p:cNvSpPr/>
          <p:nvPr/>
        </p:nvSpPr>
        <p:spPr>
          <a:xfrm>
            <a:off x="5754956" y="2376625"/>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SEP</a:t>
            </a:r>
            <a:endParaRPr sz="1000">
              <a:solidFill>
                <a:schemeClr val="lt1"/>
              </a:solidFill>
              <a:latin typeface="Catamaran"/>
              <a:ea typeface="Catamaran"/>
              <a:cs typeface="Catamaran"/>
              <a:sym typeface="Catamaran"/>
            </a:endParaRPr>
          </a:p>
        </p:txBody>
      </p:sp>
      <p:sp>
        <p:nvSpPr>
          <p:cNvPr id="901" name="Google Shape;901;p25"/>
          <p:cNvSpPr/>
          <p:nvPr/>
        </p:nvSpPr>
        <p:spPr>
          <a:xfrm>
            <a:off x="5094872" y="2376625"/>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AUG</a:t>
            </a:r>
            <a:endParaRPr sz="1000">
              <a:solidFill>
                <a:schemeClr val="lt1"/>
              </a:solidFill>
              <a:latin typeface="Catamaran"/>
              <a:ea typeface="Catamaran"/>
              <a:cs typeface="Catamaran"/>
              <a:sym typeface="Catamaran"/>
            </a:endParaRPr>
          </a:p>
        </p:txBody>
      </p:sp>
      <p:sp>
        <p:nvSpPr>
          <p:cNvPr id="902" name="Google Shape;902;p25"/>
          <p:cNvSpPr/>
          <p:nvPr/>
        </p:nvSpPr>
        <p:spPr>
          <a:xfrm>
            <a:off x="4434788" y="2376625"/>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JUL</a:t>
            </a:r>
            <a:endParaRPr sz="1000">
              <a:solidFill>
                <a:schemeClr val="lt1"/>
              </a:solidFill>
              <a:latin typeface="Catamaran"/>
              <a:ea typeface="Catamaran"/>
              <a:cs typeface="Catamaran"/>
              <a:sym typeface="Catamaran"/>
            </a:endParaRPr>
          </a:p>
        </p:txBody>
      </p:sp>
      <p:sp>
        <p:nvSpPr>
          <p:cNvPr id="903" name="Google Shape;903;p25"/>
          <p:cNvSpPr/>
          <p:nvPr/>
        </p:nvSpPr>
        <p:spPr>
          <a:xfrm>
            <a:off x="3774704" y="2376625"/>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JUN</a:t>
            </a:r>
            <a:endParaRPr sz="1000">
              <a:solidFill>
                <a:schemeClr val="lt1"/>
              </a:solidFill>
              <a:latin typeface="Catamaran"/>
              <a:ea typeface="Catamaran"/>
              <a:cs typeface="Catamaran"/>
              <a:sym typeface="Catamaran"/>
            </a:endParaRPr>
          </a:p>
        </p:txBody>
      </p:sp>
      <p:sp>
        <p:nvSpPr>
          <p:cNvPr id="904" name="Google Shape;904;p25"/>
          <p:cNvSpPr/>
          <p:nvPr/>
        </p:nvSpPr>
        <p:spPr>
          <a:xfrm>
            <a:off x="3114619" y="2376625"/>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MAY</a:t>
            </a:r>
            <a:endParaRPr sz="1000">
              <a:solidFill>
                <a:schemeClr val="lt1"/>
              </a:solidFill>
              <a:latin typeface="Catamaran"/>
              <a:ea typeface="Catamaran"/>
              <a:cs typeface="Catamaran"/>
              <a:sym typeface="Catamaran"/>
            </a:endParaRPr>
          </a:p>
        </p:txBody>
      </p:sp>
      <p:sp>
        <p:nvSpPr>
          <p:cNvPr id="905" name="Google Shape;905;p25"/>
          <p:cNvSpPr/>
          <p:nvPr/>
        </p:nvSpPr>
        <p:spPr>
          <a:xfrm>
            <a:off x="2454535" y="2376625"/>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APR</a:t>
            </a:r>
            <a:endParaRPr sz="1000">
              <a:solidFill>
                <a:schemeClr val="lt1"/>
              </a:solidFill>
              <a:latin typeface="Catamaran"/>
              <a:ea typeface="Catamaran"/>
              <a:cs typeface="Catamaran"/>
              <a:sym typeface="Catamaran"/>
            </a:endParaRPr>
          </a:p>
        </p:txBody>
      </p:sp>
      <p:sp>
        <p:nvSpPr>
          <p:cNvPr id="906" name="Google Shape;906;p25"/>
          <p:cNvSpPr/>
          <p:nvPr/>
        </p:nvSpPr>
        <p:spPr>
          <a:xfrm>
            <a:off x="1794451" y="2376625"/>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MAR</a:t>
            </a:r>
            <a:endParaRPr sz="1000">
              <a:solidFill>
                <a:schemeClr val="lt1"/>
              </a:solidFill>
              <a:latin typeface="Catamaran"/>
              <a:ea typeface="Catamaran"/>
              <a:cs typeface="Catamaran"/>
              <a:sym typeface="Catamaran"/>
            </a:endParaRPr>
          </a:p>
        </p:txBody>
      </p:sp>
      <p:sp>
        <p:nvSpPr>
          <p:cNvPr id="907" name="Google Shape;907;p25"/>
          <p:cNvSpPr/>
          <p:nvPr/>
        </p:nvSpPr>
        <p:spPr>
          <a:xfrm>
            <a:off x="1134367" y="2376625"/>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FEB</a:t>
            </a:r>
            <a:endParaRPr sz="1000">
              <a:solidFill>
                <a:schemeClr val="lt1"/>
              </a:solidFill>
              <a:latin typeface="Catamaran"/>
              <a:ea typeface="Catamaran"/>
              <a:cs typeface="Catamaran"/>
              <a:sym typeface="Catamaran"/>
            </a:endParaRPr>
          </a:p>
        </p:txBody>
      </p:sp>
      <p:sp>
        <p:nvSpPr>
          <p:cNvPr id="908" name="Google Shape;908;p25"/>
          <p:cNvSpPr/>
          <p:nvPr/>
        </p:nvSpPr>
        <p:spPr>
          <a:xfrm>
            <a:off x="474283" y="2376625"/>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Catamaran"/>
                <a:ea typeface="Catamaran"/>
                <a:cs typeface="Catamaran"/>
                <a:sym typeface="Catamaran"/>
              </a:rPr>
              <a:t>JAN</a:t>
            </a:r>
            <a:endParaRPr sz="1000">
              <a:solidFill>
                <a:schemeClr val="lt1"/>
              </a:solidFill>
              <a:latin typeface="Catamaran"/>
              <a:ea typeface="Catamaran"/>
              <a:cs typeface="Catamaran"/>
              <a:sym typeface="Catamaran"/>
            </a:endParaRPr>
          </a:p>
        </p:txBody>
      </p:sp>
      <p:sp>
        <p:nvSpPr>
          <p:cNvPr id="909" name="Google Shape;909;p25"/>
          <p:cNvSpPr/>
          <p:nvPr/>
        </p:nvSpPr>
        <p:spPr>
          <a:xfrm>
            <a:off x="0" y="2376625"/>
            <a:ext cx="637200" cy="3936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chemeClr val="dk1"/>
              </a:solidFill>
            </a:endParaRPr>
          </a:p>
        </p:txBody>
      </p:sp>
      <p:cxnSp>
        <p:nvCxnSpPr>
          <p:cNvPr id="910" name="Google Shape;910;p25"/>
          <p:cNvCxnSpPr/>
          <p:nvPr/>
        </p:nvCxnSpPr>
        <p:spPr>
          <a:xfrm rot="10800000">
            <a:off x="768923" y="1902606"/>
            <a:ext cx="0" cy="498600"/>
          </a:xfrm>
          <a:prstGeom prst="straightConnector1">
            <a:avLst/>
          </a:prstGeom>
          <a:noFill/>
          <a:ln cap="flat" cmpd="sng" w="9525">
            <a:solidFill>
              <a:schemeClr val="lt2"/>
            </a:solidFill>
            <a:prstDash val="solid"/>
            <a:round/>
            <a:headEnd len="med" w="med" type="oval"/>
            <a:tailEnd len="med" w="med" type="oval"/>
          </a:ln>
        </p:spPr>
      </p:cxnSp>
      <p:sp>
        <p:nvSpPr>
          <p:cNvPr id="911" name="Google Shape;911;p25"/>
          <p:cNvSpPr txBox="1"/>
          <p:nvPr/>
        </p:nvSpPr>
        <p:spPr>
          <a:xfrm>
            <a:off x="727900" y="1347875"/>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Blue is the colour of the clear sky and the deep sea</a:t>
            </a:r>
            <a:endParaRPr sz="900">
              <a:solidFill>
                <a:schemeClr val="dk2"/>
              </a:solidFill>
              <a:latin typeface="Catamaran"/>
              <a:ea typeface="Catamaran"/>
              <a:cs typeface="Catamaran"/>
              <a:sym typeface="Catamaran"/>
            </a:endParaRPr>
          </a:p>
        </p:txBody>
      </p:sp>
      <p:cxnSp>
        <p:nvCxnSpPr>
          <p:cNvPr id="912" name="Google Shape;912;p25"/>
          <p:cNvCxnSpPr/>
          <p:nvPr/>
        </p:nvCxnSpPr>
        <p:spPr>
          <a:xfrm rot="10800000">
            <a:off x="2090158" y="1902606"/>
            <a:ext cx="0" cy="498600"/>
          </a:xfrm>
          <a:prstGeom prst="straightConnector1">
            <a:avLst/>
          </a:prstGeom>
          <a:noFill/>
          <a:ln cap="flat" cmpd="sng" w="9525">
            <a:solidFill>
              <a:schemeClr val="lt2"/>
            </a:solidFill>
            <a:prstDash val="solid"/>
            <a:round/>
            <a:headEnd len="med" w="med" type="oval"/>
            <a:tailEnd len="med" w="med" type="oval"/>
          </a:ln>
        </p:spPr>
      </p:cxnSp>
      <p:sp>
        <p:nvSpPr>
          <p:cNvPr id="913" name="Google Shape;913;p25"/>
          <p:cNvSpPr txBox="1"/>
          <p:nvPr/>
        </p:nvSpPr>
        <p:spPr>
          <a:xfrm>
            <a:off x="2050642" y="1347875"/>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Red is the colour of danger and courage</a:t>
            </a:r>
            <a:endParaRPr sz="900">
              <a:solidFill>
                <a:schemeClr val="dk2"/>
              </a:solidFill>
              <a:latin typeface="Catamaran"/>
              <a:ea typeface="Catamaran"/>
              <a:cs typeface="Catamaran"/>
              <a:sym typeface="Catamaran"/>
            </a:endParaRPr>
          </a:p>
        </p:txBody>
      </p:sp>
      <p:cxnSp>
        <p:nvCxnSpPr>
          <p:cNvPr id="914" name="Google Shape;914;p25"/>
          <p:cNvCxnSpPr/>
          <p:nvPr/>
        </p:nvCxnSpPr>
        <p:spPr>
          <a:xfrm rot="10800000">
            <a:off x="3411393" y="1902606"/>
            <a:ext cx="0" cy="498600"/>
          </a:xfrm>
          <a:prstGeom prst="straightConnector1">
            <a:avLst/>
          </a:prstGeom>
          <a:noFill/>
          <a:ln cap="flat" cmpd="sng" w="9525">
            <a:solidFill>
              <a:schemeClr val="lt2"/>
            </a:solidFill>
            <a:prstDash val="solid"/>
            <a:round/>
            <a:headEnd len="med" w="med" type="oval"/>
            <a:tailEnd len="med" w="med" type="oval"/>
          </a:ln>
        </p:spPr>
      </p:cxnSp>
      <p:sp>
        <p:nvSpPr>
          <p:cNvPr id="915" name="Google Shape;915;p25"/>
          <p:cNvSpPr txBox="1"/>
          <p:nvPr/>
        </p:nvSpPr>
        <p:spPr>
          <a:xfrm>
            <a:off x="3373384" y="1347875"/>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Black is the color of ebony and of outer space</a:t>
            </a:r>
            <a:endParaRPr sz="900">
              <a:solidFill>
                <a:schemeClr val="dk2"/>
              </a:solidFill>
              <a:latin typeface="Catamaran"/>
              <a:ea typeface="Catamaran"/>
              <a:cs typeface="Catamaran"/>
              <a:sym typeface="Catamaran"/>
            </a:endParaRPr>
          </a:p>
        </p:txBody>
      </p:sp>
      <p:cxnSp>
        <p:nvCxnSpPr>
          <p:cNvPr id="916" name="Google Shape;916;p25"/>
          <p:cNvCxnSpPr/>
          <p:nvPr/>
        </p:nvCxnSpPr>
        <p:spPr>
          <a:xfrm rot="10800000">
            <a:off x="4732628" y="1902606"/>
            <a:ext cx="0" cy="498600"/>
          </a:xfrm>
          <a:prstGeom prst="straightConnector1">
            <a:avLst/>
          </a:prstGeom>
          <a:noFill/>
          <a:ln cap="flat" cmpd="sng" w="9525">
            <a:solidFill>
              <a:schemeClr val="lt2"/>
            </a:solidFill>
            <a:prstDash val="solid"/>
            <a:round/>
            <a:headEnd len="med" w="med" type="oval"/>
            <a:tailEnd len="med" w="med" type="oval"/>
          </a:ln>
        </p:spPr>
      </p:cxnSp>
      <p:sp>
        <p:nvSpPr>
          <p:cNvPr id="917" name="Google Shape;917;p25"/>
          <p:cNvSpPr txBox="1"/>
          <p:nvPr/>
        </p:nvSpPr>
        <p:spPr>
          <a:xfrm>
            <a:off x="4696126" y="1347875"/>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Yellow is the color of gold, butter and ripe lemons</a:t>
            </a:r>
            <a:endParaRPr sz="900">
              <a:solidFill>
                <a:schemeClr val="dk2"/>
              </a:solidFill>
              <a:latin typeface="Catamaran"/>
              <a:ea typeface="Catamaran"/>
              <a:cs typeface="Catamaran"/>
              <a:sym typeface="Catamaran"/>
            </a:endParaRPr>
          </a:p>
        </p:txBody>
      </p:sp>
      <p:cxnSp>
        <p:nvCxnSpPr>
          <p:cNvPr id="918" name="Google Shape;918;p25"/>
          <p:cNvCxnSpPr/>
          <p:nvPr/>
        </p:nvCxnSpPr>
        <p:spPr>
          <a:xfrm rot="10800000">
            <a:off x="6053863" y="1902606"/>
            <a:ext cx="0" cy="498600"/>
          </a:xfrm>
          <a:prstGeom prst="straightConnector1">
            <a:avLst/>
          </a:prstGeom>
          <a:noFill/>
          <a:ln cap="flat" cmpd="sng" w="9525">
            <a:solidFill>
              <a:schemeClr val="lt2"/>
            </a:solidFill>
            <a:prstDash val="solid"/>
            <a:round/>
            <a:headEnd len="med" w="med" type="oval"/>
            <a:tailEnd len="med" w="med" type="oval"/>
          </a:ln>
        </p:spPr>
      </p:cxnSp>
      <p:sp>
        <p:nvSpPr>
          <p:cNvPr id="919" name="Google Shape;919;p25"/>
          <p:cNvSpPr txBox="1"/>
          <p:nvPr/>
        </p:nvSpPr>
        <p:spPr>
          <a:xfrm>
            <a:off x="6018868" y="1347875"/>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White is the color of milk and fresh snow</a:t>
            </a:r>
            <a:endParaRPr sz="900">
              <a:solidFill>
                <a:schemeClr val="dk2"/>
              </a:solidFill>
              <a:latin typeface="Catamaran"/>
              <a:ea typeface="Catamaran"/>
              <a:cs typeface="Catamaran"/>
              <a:sym typeface="Catamaran"/>
            </a:endParaRPr>
          </a:p>
        </p:txBody>
      </p:sp>
      <p:cxnSp>
        <p:nvCxnSpPr>
          <p:cNvPr id="920" name="Google Shape;920;p25"/>
          <p:cNvCxnSpPr/>
          <p:nvPr/>
        </p:nvCxnSpPr>
        <p:spPr>
          <a:xfrm rot="10800000">
            <a:off x="7375098" y="1902606"/>
            <a:ext cx="0" cy="498600"/>
          </a:xfrm>
          <a:prstGeom prst="straightConnector1">
            <a:avLst/>
          </a:prstGeom>
          <a:noFill/>
          <a:ln cap="flat" cmpd="sng" w="9525">
            <a:solidFill>
              <a:schemeClr val="lt2"/>
            </a:solidFill>
            <a:prstDash val="solid"/>
            <a:round/>
            <a:headEnd len="med" w="med" type="oval"/>
            <a:tailEnd len="med" w="med" type="oval"/>
          </a:ln>
        </p:spPr>
      </p:cxnSp>
      <p:sp>
        <p:nvSpPr>
          <p:cNvPr id="921" name="Google Shape;921;p25"/>
          <p:cNvSpPr txBox="1"/>
          <p:nvPr/>
        </p:nvSpPr>
        <p:spPr>
          <a:xfrm>
            <a:off x="7341610" y="1347875"/>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Blue is the colour of the clear sky and the deep sea</a:t>
            </a:r>
            <a:endParaRPr sz="900">
              <a:solidFill>
                <a:schemeClr val="dk2"/>
              </a:solidFill>
              <a:latin typeface="Catamaran"/>
              <a:ea typeface="Catamaran"/>
              <a:cs typeface="Catamaran"/>
              <a:sym typeface="Catamaran"/>
            </a:endParaRPr>
          </a:p>
        </p:txBody>
      </p:sp>
      <p:cxnSp>
        <p:nvCxnSpPr>
          <p:cNvPr id="922" name="Google Shape;922;p25"/>
          <p:cNvCxnSpPr/>
          <p:nvPr/>
        </p:nvCxnSpPr>
        <p:spPr>
          <a:xfrm rot="10800000">
            <a:off x="1439687" y="2745644"/>
            <a:ext cx="0" cy="498600"/>
          </a:xfrm>
          <a:prstGeom prst="straightConnector1">
            <a:avLst/>
          </a:prstGeom>
          <a:noFill/>
          <a:ln cap="flat" cmpd="sng" w="9525">
            <a:solidFill>
              <a:schemeClr val="lt2"/>
            </a:solidFill>
            <a:prstDash val="solid"/>
            <a:round/>
            <a:headEnd len="med" w="med" type="oval"/>
            <a:tailEnd len="med" w="med" type="oval"/>
          </a:ln>
        </p:spPr>
      </p:cxnSp>
      <p:sp>
        <p:nvSpPr>
          <p:cNvPr id="923" name="Google Shape;923;p25"/>
          <p:cNvSpPr txBox="1"/>
          <p:nvPr/>
        </p:nvSpPr>
        <p:spPr>
          <a:xfrm>
            <a:off x="1369548" y="3268825"/>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Yellow is the color of gold, butter and ripe lemons</a:t>
            </a:r>
            <a:endParaRPr sz="900">
              <a:solidFill>
                <a:schemeClr val="dk2"/>
              </a:solidFill>
              <a:latin typeface="Catamaran"/>
              <a:ea typeface="Catamaran"/>
              <a:cs typeface="Catamaran"/>
              <a:sym typeface="Catamaran"/>
            </a:endParaRPr>
          </a:p>
        </p:txBody>
      </p:sp>
      <p:cxnSp>
        <p:nvCxnSpPr>
          <p:cNvPr id="924" name="Google Shape;924;p25"/>
          <p:cNvCxnSpPr/>
          <p:nvPr/>
        </p:nvCxnSpPr>
        <p:spPr>
          <a:xfrm rot="10800000">
            <a:off x="2760922" y="2745644"/>
            <a:ext cx="0" cy="498600"/>
          </a:xfrm>
          <a:prstGeom prst="straightConnector1">
            <a:avLst/>
          </a:prstGeom>
          <a:noFill/>
          <a:ln cap="flat" cmpd="sng" w="9525">
            <a:solidFill>
              <a:schemeClr val="lt2"/>
            </a:solidFill>
            <a:prstDash val="solid"/>
            <a:round/>
            <a:headEnd len="med" w="med" type="oval"/>
            <a:tailEnd len="med" w="med" type="oval"/>
          </a:ln>
        </p:spPr>
      </p:cxnSp>
      <p:sp>
        <p:nvSpPr>
          <p:cNvPr id="925" name="Google Shape;925;p25"/>
          <p:cNvSpPr txBox="1"/>
          <p:nvPr/>
        </p:nvSpPr>
        <p:spPr>
          <a:xfrm>
            <a:off x="2699944" y="3268825"/>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White is the color of milk and fresh snow</a:t>
            </a:r>
            <a:endParaRPr sz="900">
              <a:solidFill>
                <a:schemeClr val="dk2"/>
              </a:solidFill>
              <a:latin typeface="Catamaran"/>
              <a:ea typeface="Catamaran"/>
              <a:cs typeface="Catamaran"/>
              <a:sym typeface="Catamaran"/>
            </a:endParaRPr>
          </a:p>
        </p:txBody>
      </p:sp>
      <p:cxnSp>
        <p:nvCxnSpPr>
          <p:cNvPr id="926" name="Google Shape;926;p25"/>
          <p:cNvCxnSpPr/>
          <p:nvPr/>
        </p:nvCxnSpPr>
        <p:spPr>
          <a:xfrm rot="10800000">
            <a:off x="4082157" y="2745644"/>
            <a:ext cx="0" cy="498600"/>
          </a:xfrm>
          <a:prstGeom prst="straightConnector1">
            <a:avLst/>
          </a:prstGeom>
          <a:noFill/>
          <a:ln cap="flat" cmpd="sng" w="9525">
            <a:solidFill>
              <a:schemeClr val="lt2"/>
            </a:solidFill>
            <a:prstDash val="solid"/>
            <a:round/>
            <a:headEnd len="med" w="med" type="oval"/>
            <a:tailEnd len="med" w="med" type="oval"/>
          </a:ln>
        </p:spPr>
      </p:cxnSp>
      <p:sp>
        <p:nvSpPr>
          <p:cNvPr id="927" name="Google Shape;927;p25"/>
          <p:cNvSpPr txBox="1"/>
          <p:nvPr/>
        </p:nvSpPr>
        <p:spPr>
          <a:xfrm>
            <a:off x="4030339" y="3268825"/>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June 21</a:t>
            </a:r>
            <a:endParaRPr sz="900">
              <a:solidFill>
                <a:schemeClr val="dk2"/>
              </a:solidFill>
              <a:latin typeface="Catamaran"/>
              <a:ea typeface="Catamaran"/>
              <a:cs typeface="Catamaran"/>
              <a:sym typeface="Catamaran"/>
            </a:endParaRPr>
          </a:p>
        </p:txBody>
      </p:sp>
      <p:cxnSp>
        <p:nvCxnSpPr>
          <p:cNvPr id="928" name="Google Shape;928;p25"/>
          <p:cNvCxnSpPr/>
          <p:nvPr/>
        </p:nvCxnSpPr>
        <p:spPr>
          <a:xfrm rot="10800000">
            <a:off x="5403392" y="2745644"/>
            <a:ext cx="0" cy="498600"/>
          </a:xfrm>
          <a:prstGeom prst="straightConnector1">
            <a:avLst/>
          </a:prstGeom>
          <a:noFill/>
          <a:ln cap="flat" cmpd="sng" w="9525">
            <a:solidFill>
              <a:schemeClr val="lt2"/>
            </a:solidFill>
            <a:prstDash val="solid"/>
            <a:round/>
            <a:headEnd len="med" w="med" type="oval"/>
            <a:tailEnd len="med" w="med" type="oval"/>
          </a:ln>
        </p:spPr>
      </p:cxnSp>
      <p:sp>
        <p:nvSpPr>
          <p:cNvPr id="929" name="Google Shape;929;p25"/>
          <p:cNvSpPr txBox="1"/>
          <p:nvPr/>
        </p:nvSpPr>
        <p:spPr>
          <a:xfrm>
            <a:off x="5360735" y="3268825"/>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Red is the colour of danger and courage</a:t>
            </a:r>
            <a:endParaRPr sz="900">
              <a:solidFill>
                <a:schemeClr val="dk2"/>
              </a:solidFill>
              <a:latin typeface="Catamaran"/>
              <a:ea typeface="Catamaran"/>
              <a:cs typeface="Catamaran"/>
              <a:sym typeface="Catamaran"/>
            </a:endParaRPr>
          </a:p>
        </p:txBody>
      </p:sp>
      <p:cxnSp>
        <p:nvCxnSpPr>
          <p:cNvPr id="930" name="Google Shape;930;p25"/>
          <p:cNvCxnSpPr/>
          <p:nvPr/>
        </p:nvCxnSpPr>
        <p:spPr>
          <a:xfrm rot="10800000">
            <a:off x="6724627" y="2745644"/>
            <a:ext cx="0" cy="498600"/>
          </a:xfrm>
          <a:prstGeom prst="straightConnector1">
            <a:avLst/>
          </a:prstGeom>
          <a:noFill/>
          <a:ln cap="flat" cmpd="sng" w="9525">
            <a:solidFill>
              <a:schemeClr val="lt2"/>
            </a:solidFill>
            <a:prstDash val="solid"/>
            <a:round/>
            <a:headEnd len="med" w="med" type="oval"/>
            <a:tailEnd len="med" w="med" type="oval"/>
          </a:ln>
        </p:spPr>
      </p:cxnSp>
      <p:sp>
        <p:nvSpPr>
          <p:cNvPr id="931" name="Google Shape;931;p25"/>
          <p:cNvSpPr txBox="1"/>
          <p:nvPr/>
        </p:nvSpPr>
        <p:spPr>
          <a:xfrm>
            <a:off x="6691131" y="3268825"/>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Black is the color of ebony and of outer space</a:t>
            </a:r>
            <a:endParaRPr sz="900">
              <a:solidFill>
                <a:schemeClr val="dk2"/>
              </a:solidFill>
              <a:latin typeface="Catamaran"/>
              <a:ea typeface="Catamaran"/>
              <a:cs typeface="Catamaran"/>
              <a:sym typeface="Catamaran"/>
            </a:endParaRPr>
          </a:p>
        </p:txBody>
      </p:sp>
      <p:cxnSp>
        <p:nvCxnSpPr>
          <p:cNvPr id="932" name="Google Shape;932;p25"/>
          <p:cNvCxnSpPr/>
          <p:nvPr/>
        </p:nvCxnSpPr>
        <p:spPr>
          <a:xfrm rot="10800000">
            <a:off x="8045862" y="2745644"/>
            <a:ext cx="0" cy="498600"/>
          </a:xfrm>
          <a:prstGeom prst="straightConnector1">
            <a:avLst/>
          </a:prstGeom>
          <a:noFill/>
          <a:ln cap="flat" cmpd="sng" w="9525">
            <a:solidFill>
              <a:schemeClr val="lt2"/>
            </a:solidFill>
            <a:prstDash val="solid"/>
            <a:round/>
            <a:headEnd len="med" w="med" type="oval"/>
            <a:tailEnd len="med" w="med" type="oval"/>
          </a:ln>
        </p:spPr>
      </p:cxnSp>
      <p:sp>
        <p:nvSpPr>
          <p:cNvPr id="933" name="Google Shape;933;p25"/>
          <p:cNvSpPr txBox="1"/>
          <p:nvPr/>
        </p:nvSpPr>
        <p:spPr>
          <a:xfrm>
            <a:off x="8008073" y="3268825"/>
            <a:ext cx="10347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2"/>
                </a:solidFill>
                <a:latin typeface="Catamaran"/>
                <a:ea typeface="Catamaran"/>
                <a:cs typeface="Catamaran"/>
                <a:sym typeface="Catamaran"/>
              </a:rPr>
              <a:t>Yellow is the color of gold, butter and ripe lemons</a:t>
            </a:r>
            <a:endParaRPr sz="900">
              <a:solidFill>
                <a:schemeClr val="dk2"/>
              </a:solidFill>
              <a:latin typeface="Catamaran"/>
              <a:ea typeface="Catamaran"/>
              <a:cs typeface="Catamaran"/>
              <a:sym typeface="Catamaran"/>
            </a:endParaRPr>
          </a:p>
        </p:txBody>
      </p:sp>
      <p:grpSp>
        <p:nvGrpSpPr>
          <p:cNvPr id="934" name="Google Shape;934;p25"/>
          <p:cNvGrpSpPr/>
          <p:nvPr/>
        </p:nvGrpSpPr>
        <p:grpSpPr>
          <a:xfrm>
            <a:off x="8752175" y="52596"/>
            <a:ext cx="333700" cy="329077"/>
            <a:chOff x="3292425" y="3664250"/>
            <a:chExt cx="397025" cy="391525"/>
          </a:xfrm>
        </p:grpSpPr>
        <p:sp>
          <p:nvSpPr>
            <p:cNvPr id="935" name="Google Shape;935;p25"/>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5"/>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5"/>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25"/>
          <p:cNvSpPr txBox="1"/>
          <p:nvPr/>
        </p:nvSpPr>
        <p:spPr>
          <a:xfrm>
            <a:off x="1088225" y="895513"/>
            <a:ext cx="7288800" cy="6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Catamaran Light"/>
                <a:ea typeface="Catamaran Light"/>
                <a:cs typeface="Catamaran Light"/>
                <a:sym typeface="Catamaran Light"/>
              </a:rPr>
              <a:t>1 day		1 month		1 year		Select Days</a:t>
            </a:r>
            <a:endParaRPr sz="2400">
              <a:solidFill>
                <a:schemeClr val="dk1"/>
              </a:solidFill>
              <a:latin typeface="Catamaran Light"/>
              <a:ea typeface="Catamaran Light"/>
              <a:cs typeface="Catamaran Light"/>
              <a:sym typeface="Catamaran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26"/>
          <p:cNvSpPr txBox="1"/>
          <p:nvPr>
            <p:ph type="ctrTitle"/>
          </p:nvPr>
        </p:nvSpPr>
        <p:spPr>
          <a:xfrm>
            <a:off x="855300" y="1114800"/>
            <a:ext cx="7433400" cy="101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br>
              <a:rPr lang="en"/>
            </a:br>
            <a:r>
              <a:rPr lang="en"/>
              <a:t>Methodology</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Results</a:t>
            </a:r>
            <a:endParaRPr/>
          </a:p>
        </p:txBody>
      </p:sp>
      <p:sp>
        <p:nvSpPr>
          <p:cNvPr id="944" name="Google Shape;944;p26"/>
          <p:cNvSpPr txBox="1"/>
          <p:nvPr>
            <p:ph idx="1" type="subTitle"/>
          </p:nvPr>
        </p:nvSpPr>
        <p:spPr>
          <a:xfrm>
            <a:off x="855300" y="2117602"/>
            <a:ext cx="7433400" cy="3555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a:t>Jiarong Xie</a:t>
            </a:r>
            <a:endParaRPr/>
          </a:p>
        </p:txBody>
      </p:sp>
      <p:pic>
        <p:nvPicPr>
          <p:cNvPr id="945" name="Google Shape;945;p26"/>
          <p:cNvPicPr preferRelativeResize="0"/>
          <p:nvPr/>
        </p:nvPicPr>
        <p:blipFill>
          <a:blip r:embed="rId3">
            <a:alphaModFix/>
          </a:blip>
          <a:stretch>
            <a:fillRect/>
          </a:stretch>
        </p:blipFill>
        <p:spPr>
          <a:xfrm>
            <a:off x="61275" y="60500"/>
            <a:ext cx="715274" cy="715274"/>
          </a:xfrm>
          <a:prstGeom prst="rect">
            <a:avLst/>
          </a:prstGeom>
          <a:noFill/>
          <a:ln>
            <a:noFill/>
          </a:ln>
        </p:spPr>
      </p:pic>
      <p:grpSp>
        <p:nvGrpSpPr>
          <p:cNvPr id="946" name="Google Shape;946;p26"/>
          <p:cNvGrpSpPr/>
          <p:nvPr/>
        </p:nvGrpSpPr>
        <p:grpSpPr>
          <a:xfrm>
            <a:off x="8596761" y="60509"/>
            <a:ext cx="435022" cy="323445"/>
            <a:chOff x="5247525" y="3007275"/>
            <a:chExt cx="517575" cy="384825"/>
          </a:xfrm>
        </p:grpSpPr>
        <p:sp>
          <p:nvSpPr>
            <p:cNvPr id="947" name="Google Shape;947;p26"/>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6"/>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27"/>
          <p:cNvSpPr txBox="1"/>
          <p:nvPr>
            <p:ph idx="1" type="body"/>
          </p:nvPr>
        </p:nvSpPr>
        <p:spPr>
          <a:xfrm>
            <a:off x="562525" y="1269400"/>
            <a:ext cx="8019000" cy="284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u="sng">
                <a:latin typeface="Catamaran"/>
                <a:ea typeface="Catamaran"/>
                <a:cs typeface="Catamaran"/>
                <a:sym typeface="Catamaran"/>
              </a:rPr>
              <a:t>Objective:</a:t>
            </a:r>
            <a:r>
              <a:rPr lang="en" sz="1800"/>
              <a:t>	- </a:t>
            </a:r>
            <a:r>
              <a:rPr lang="en" sz="1800"/>
              <a:t>Minimize generator costs  (Scenario 1, 2)</a:t>
            </a:r>
            <a:endParaRPr sz="1800"/>
          </a:p>
          <a:p>
            <a:pPr indent="457200" lvl="0" marL="914400" rtl="0" algn="l">
              <a:spcBef>
                <a:spcPts val="800"/>
              </a:spcBef>
              <a:spcAft>
                <a:spcPts val="0"/>
              </a:spcAft>
              <a:buNone/>
            </a:pPr>
            <a:r>
              <a:rPr lang="en" sz="1800"/>
              <a:t>- </a:t>
            </a:r>
            <a:r>
              <a:rPr lang="en" sz="1800"/>
              <a:t>Minimize CO</a:t>
            </a:r>
            <a:r>
              <a:rPr baseline="-25000" lang="en" sz="1800"/>
              <a:t>2</a:t>
            </a:r>
            <a:r>
              <a:rPr lang="en" sz="1800"/>
              <a:t> emissions  to meet goals  (Scenario 3)</a:t>
            </a:r>
            <a:endParaRPr sz="1800"/>
          </a:p>
          <a:p>
            <a:pPr indent="0" lvl="0" marL="0" rtl="0" algn="l">
              <a:spcBef>
                <a:spcPts val="800"/>
              </a:spcBef>
              <a:spcAft>
                <a:spcPts val="0"/>
              </a:spcAft>
              <a:buNone/>
            </a:pPr>
            <a:r>
              <a:t/>
            </a:r>
            <a:endParaRPr sz="1600"/>
          </a:p>
          <a:p>
            <a:pPr indent="0" lvl="0" marL="0" rtl="0" algn="l">
              <a:spcBef>
                <a:spcPts val="800"/>
              </a:spcBef>
              <a:spcAft>
                <a:spcPts val="0"/>
              </a:spcAft>
              <a:buNone/>
            </a:pPr>
            <a:r>
              <a:rPr b="1" lang="en" sz="1800" u="sng">
                <a:latin typeface="Catamaran"/>
                <a:ea typeface="Catamaran"/>
                <a:cs typeface="Catamaran"/>
                <a:sym typeface="Catamaran"/>
              </a:rPr>
              <a:t>Input data</a:t>
            </a:r>
            <a:r>
              <a:rPr lang="en" sz="1600"/>
              <a:t>: 	</a:t>
            </a:r>
            <a:r>
              <a:rPr lang="en" sz="1800"/>
              <a:t>Hourly Demand		Day-ahead		</a:t>
            </a:r>
            <a:endParaRPr sz="1800"/>
          </a:p>
          <a:p>
            <a:pPr indent="0" lvl="0" marL="0" rtl="0" algn="l">
              <a:spcBef>
                <a:spcPts val="800"/>
              </a:spcBef>
              <a:spcAft>
                <a:spcPts val="0"/>
              </a:spcAft>
              <a:buNone/>
            </a:pPr>
            <a:r>
              <a:t/>
            </a:r>
            <a:endParaRPr sz="1800"/>
          </a:p>
          <a:p>
            <a:pPr indent="0" lvl="0" marL="0" rtl="0" algn="l">
              <a:spcBef>
                <a:spcPts val="800"/>
              </a:spcBef>
              <a:spcAft>
                <a:spcPts val="800"/>
              </a:spcAft>
              <a:buNone/>
            </a:pPr>
            <a:r>
              <a:rPr b="1" lang="en" sz="1800" u="sng">
                <a:latin typeface="Catamaran"/>
                <a:ea typeface="Catamaran"/>
                <a:cs typeface="Catamaran"/>
                <a:sym typeface="Catamaran"/>
              </a:rPr>
              <a:t>Constraints:</a:t>
            </a:r>
            <a:r>
              <a:rPr lang="en" sz="1800"/>
              <a:t> 	Generation Capacities	Transmission Capacities</a:t>
            </a:r>
            <a:endParaRPr sz="1800"/>
          </a:p>
        </p:txBody>
      </p:sp>
      <p:sp>
        <p:nvSpPr>
          <p:cNvPr id="954" name="Google Shape;954;p27"/>
          <p:cNvSpPr txBox="1"/>
          <p:nvPr>
            <p:ph type="title"/>
          </p:nvPr>
        </p:nvSpPr>
        <p:spPr>
          <a:xfrm>
            <a:off x="1241875" y="45500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Method</a:t>
            </a:r>
            <a:endParaRPr/>
          </a:p>
        </p:txBody>
      </p:sp>
      <p:sp>
        <p:nvSpPr>
          <p:cNvPr id="955" name="Google Shape;955;p27"/>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956" name="Google Shape;956;p27"/>
          <p:cNvGrpSpPr/>
          <p:nvPr/>
        </p:nvGrpSpPr>
        <p:grpSpPr>
          <a:xfrm>
            <a:off x="8596761" y="60509"/>
            <a:ext cx="435022" cy="323445"/>
            <a:chOff x="5247525" y="3007275"/>
            <a:chExt cx="517575" cy="384825"/>
          </a:xfrm>
        </p:grpSpPr>
        <p:sp>
          <p:nvSpPr>
            <p:cNvPr id="957" name="Google Shape;957;p27"/>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9" name="Google Shape;959;p27"/>
          <p:cNvPicPr preferRelativeResize="0"/>
          <p:nvPr/>
        </p:nvPicPr>
        <p:blipFill>
          <a:blip r:embed="rId3">
            <a:alphaModFix/>
          </a:blip>
          <a:stretch>
            <a:fillRect/>
          </a:stretch>
        </p:blipFill>
        <p:spPr>
          <a:xfrm>
            <a:off x="759259" y="191975"/>
            <a:ext cx="7459866" cy="4759551"/>
          </a:xfrm>
          <a:prstGeom prst="rect">
            <a:avLst/>
          </a:prstGeom>
          <a:noFill/>
          <a:ln>
            <a:noFill/>
          </a:ln>
        </p:spPr>
      </p:pic>
      <p:pic>
        <p:nvPicPr>
          <p:cNvPr id="960" name="Google Shape;960;p27"/>
          <p:cNvPicPr preferRelativeResize="0"/>
          <p:nvPr/>
        </p:nvPicPr>
        <p:blipFill>
          <a:blip r:embed="rId4">
            <a:alphaModFix/>
          </a:blip>
          <a:stretch>
            <a:fillRect/>
          </a:stretch>
        </p:blipFill>
        <p:spPr>
          <a:xfrm>
            <a:off x="813301" y="0"/>
            <a:ext cx="7517425"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28"/>
          <p:cNvSpPr txBox="1"/>
          <p:nvPr>
            <p:ph type="title"/>
          </p:nvPr>
        </p:nvSpPr>
        <p:spPr>
          <a:xfrm>
            <a:off x="1241875" y="45500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Result</a:t>
            </a:r>
            <a:endParaRPr/>
          </a:p>
        </p:txBody>
      </p:sp>
      <p:sp>
        <p:nvSpPr>
          <p:cNvPr id="966" name="Google Shape;966;p28"/>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967" name="Google Shape;967;p28"/>
          <p:cNvPicPr preferRelativeResize="0"/>
          <p:nvPr/>
        </p:nvPicPr>
        <p:blipFill>
          <a:blip r:embed="rId3">
            <a:alphaModFix/>
          </a:blip>
          <a:stretch>
            <a:fillRect/>
          </a:stretch>
        </p:blipFill>
        <p:spPr>
          <a:xfrm>
            <a:off x="1165613" y="1156100"/>
            <a:ext cx="6812821" cy="3257699"/>
          </a:xfrm>
          <a:prstGeom prst="rect">
            <a:avLst/>
          </a:prstGeom>
          <a:noFill/>
          <a:ln>
            <a:noFill/>
          </a:ln>
        </p:spPr>
      </p:pic>
      <p:grpSp>
        <p:nvGrpSpPr>
          <p:cNvPr id="968" name="Google Shape;968;p28"/>
          <p:cNvGrpSpPr/>
          <p:nvPr/>
        </p:nvGrpSpPr>
        <p:grpSpPr>
          <a:xfrm>
            <a:off x="8596761" y="60509"/>
            <a:ext cx="435022" cy="323445"/>
            <a:chOff x="5247525" y="3007275"/>
            <a:chExt cx="517575" cy="384825"/>
          </a:xfrm>
        </p:grpSpPr>
        <p:sp>
          <p:nvSpPr>
            <p:cNvPr id="969" name="Google Shape;969;p28"/>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29"/>
          <p:cNvSpPr txBox="1"/>
          <p:nvPr>
            <p:ph type="title"/>
          </p:nvPr>
        </p:nvSpPr>
        <p:spPr>
          <a:xfrm>
            <a:off x="1241875" y="45500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Result</a:t>
            </a:r>
            <a:endParaRPr/>
          </a:p>
        </p:txBody>
      </p:sp>
      <p:sp>
        <p:nvSpPr>
          <p:cNvPr id="976" name="Google Shape;976;p29"/>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977" name="Google Shape;977;p29"/>
          <p:cNvGrpSpPr/>
          <p:nvPr/>
        </p:nvGrpSpPr>
        <p:grpSpPr>
          <a:xfrm>
            <a:off x="8596761" y="60509"/>
            <a:ext cx="435022" cy="323445"/>
            <a:chOff x="5247525" y="3007275"/>
            <a:chExt cx="517575" cy="384825"/>
          </a:xfrm>
        </p:grpSpPr>
        <p:sp>
          <p:nvSpPr>
            <p:cNvPr id="978" name="Google Shape;978;p29"/>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0" name="Google Shape;980;p29"/>
          <p:cNvPicPr preferRelativeResize="0"/>
          <p:nvPr/>
        </p:nvPicPr>
        <p:blipFill>
          <a:blip r:embed="rId3">
            <a:alphaModFix/>
          </a:blip>
          <a:stretch>
            <a:fillRect/>
          </a:stretch>
        </p:blipFill>
        <p:spPr>
          <a:xfrm>
            <a:off x="1006238" y="1166150"/>
            <a:ext cx="7131526" cy="3410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30"/>
          <p:cNvSpPr txBox="1"/>
          <p:nvPr>
            <p:ph type="title"/>
          </p:nvPr>
        </p:nvSpPr>
        <p:spPr>
          <a:xfrm>
            <a:off x="1241875" y="45500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Result</a:t>
            </a:r>
            <a:endParaRPr/>
          </a:p>
        </p:txBody>
      </p:sp>
      <p:sp>
        <p:nvSpPr>
          <p:cNvPr id="986" name="Google Shape;986;p30"/>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987" name="Google Shape;987;p30"/>
          <p:cNvGrpSpPr/>
          <p:nvPr/>
        </p:nvGrpSpPr>
        <p:grpSpPr>
          <a:xfrm>
            <a:off x="8596761" y="60509"/>
            <a:ext cx="435022" cy="323445"/>
            <a:chOff x="5247525" y="3007275"/>
            <a:chExt cx="517575" cy="384825"/>
          </a:xfrm>
        </p:grpSpPr>
        <p:sp>
          <p:nvSpPr>
            <p:cNvPr id="988" name="Google Shape;988;p30"/>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90" name="Google Shape;990;p30"/>
          <p:cNvPicPr preferRelativeResize="0"/>
          <p:nvPr/>
        </p:nvPicPr>
        <p:blipFill>
          <a:blip r:embed="rId3">
            <a:alphaModFix/>
          </a:blip>
          <a:stretch>
            <a:fillRect/>
          </a:stretch>
        </p:blipFill>
        <p:spPr>
          <a:xfrm>
            <a:off x="1063400" y="1232600"/>
            <a:ext cx="7017200" cy="3355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3"/>
          <p:cNvSpPr txBox="1"/>
          <p:nvPr>
            <p:ph type="ctrTitle"/>
          </p:nvPr>
        </p:nvSpPr>
        <p:spPr>
          <a:xfrm>
            <a:off x="855300" y="1114800"/>
            <a:ext cx="7433400" cy="101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solidFill>
                <a:schemeClr val="accent1"/>
              </a:solidFill>
            </a:endParaRPr>
          </a:p>
          <a:p>
            <a:pPr indent="0" lvl="0" marL="0" rtl="0" algn="ctr">
              <a:spcBef>
                <a:spcPts val="0"/>
              </a:spcBef>
              <a:spcAft>
                <a:spcPts val="0"/>
              </a:spcAft>
              <a:buNone/>
            </a:pPr>
            <a:r>
              <a:rPr lang="en"/>
              <a:t>Background Information</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Motivation</a:t>
            </a:r>
            <a:endParaRPr/>
          </a:p>
        </p:txBody>
      </p:sp>
      <p:sp>
        <p:nvSpPr>
          <p:cNvPr id="667" name="Google Shape;667;p13"/>
          <p:cNvSpPr txBox="1"/>
          <p:nvPr>
            <p:ph idx="1" type="subTitle"/>
          </p:nvPr>
        </p:nvSpPr>
        <p:spPr>
          <a:xfrm>
            <a:off x="855300" y="2117602"/>
            <a:ext cx="7433400" cy="3555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a:t>Juan Baek</a:t>
            </a:r>
            <a:endParaRPr/>
          </a:p>
        </p:txBody>
      </p:sp>
      <p:pic>
        <p:nvPicPr>
          <p:cNvPr id="668" name="Google Shape;668;p13"/>
          <p:cNvPicPr preferRelativeResize="0"/>
          <p:nvPr/>
        </p:nvPicPr>
        <p:blipFill>
          <a:blip r:embed="rId3">
            <a:alphaModFix/>
          </a:blip>
          <a:stretch>
            <a:fillRect/>
          </a:stretch>
        </p:blipFill>
        <p:spPr>
          <a:xfrm>
            <a:off x="55875" y="94650"/>
            <a:ext cx="715276" cy="715276"/>
          </a:xfrm>
          <a:prstGeom prst="rect">
            <a:avLst/>
          </a:prstGeom>
          <a:noFill/>
          <a:ln>
            <a:noFill/>
          </a:ln>
        </p:spPr>
      </p:pic>
      <p:grpSp>
        <p:nvGrpSpPr>
          <p:cNvPr id="669" name="Google Shape;669;p13"/>
          <p:cNvGrpSpPr/>
          <p:nvPr/>
        </p:nvGrpSpPr>
        <p:grpSpPr>
          <a:xfrm>
            <a:off x="8631849" y="94641"/>
            <a:ext cx="342882" cy="418128"/>
            <a:chOff x="596350" y="929175"/>
            <a:chExt cx="407950" cy="497475"/>
          </a:xfrm>
        </p:grpSpPr>
        <p:sp>
          <p:nvSpPr>
            <p:cNvPr id="670" name="Google Shape;670;p13"/>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31"/>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996" name="Google Shape;996;p31"/>
          <p:cNvGrpSpPr/>
          <p:nvPr/>
        </p:nvGrpSpPr>
        <p:grpSpPr>
          <a:xfrm>
            <a:off x="8596761" y="60509"/>
            <a:ext cx="435022" cy="323445"/>
            <a:chOff x="5247525" y="3007275"/>
            <a:chExt cx="517575" cy="384825"/>
          </a:xfrm>
        </p:grpSpPr>
        <p:sp>
          <p:nvSpPr>
            <p:cNvPr id="997" name="Google Shape;997;p31"/>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99" name="Google Shape;999;p31"/>
          <p:cNvPicPr preferRelativeResize="0"/>
          <p:nvPr/>
        </p:nvPicPr>
        <p:blipFill>
          <a:blip r:embed="rId3">
            <a:alphaModFix/>
          </a:blip>
          <a:stretch>
            <a:fillRect/>
          </a:stretch>
        </p:blipFill>
        <p:spPr>
          <a:xfrm>
            <a:off x="292700" y="140300"/>
            <a:ext cx="3895197" cy="2301350"/>
          </a:xfrm>
          <a:prstGeom prst="rect">
            <a:avLst/>
          </a:prstGeom>
          <a:noFill/>
          <a:ln>
            <a:noFill/>
          </a:ln>
        </p:spPr>
      </p:pic>
      <p:pic>
        <p:nvPicPr>
          <p:cNvPr id="1000" name="Google Shape;1000;p31"/>
          <p:cNvPicPr preferRelativeResize="0"/>
          <p:nvPr/>
        </p:nvPicPr>
        <p:blipFill>
          <a:blip r:embed="rId4">
            <a:alphaModFix/>
          </a:blip>
          <a:stretch>
            <a:fillRect/>
          </a:stretch>
        </p:blipFill>
        <p:spPr>
          <a:xfrm>
            <a:off x="4351314" y="621550"/>
            <a:ext cx="3744074" cy="1820108"/>
          </a:xfrm>
          <a:prstGeom prst="rect">
            <a:avLst/>
          </a:prstGeom>
          <a:noFill/>
          <a:ln>
            <a:noFill/>
          </a:ln>
        </p:spPr>
      </p:pic>
      <p:pic>
        <p:nvPicPr>
          <p:cNvPr id="1001" name="Google Shape;1001;p31"/>
          <p:cNvPicPr preferRelativeResize="0"/>
          <p:nvPr/>
        </p:nvPicPr>
        <p:blipFill>
          <a:blip r:embed="rId5">
            <a:alphaModFix/>
          </a:blip>
          <a:stretch>
            <a:fillRect/>
          </a:stretch>
        </p:blipFill>
        <p:spPr>
          <a:xfrm>
            <a:off x="4351325" y="2528875"/>
            <a:ext cx="3990526" cy="2343000"/>
          </a:xfrm>
          <a:prstGeom prst="rect">
            <a:avLst/>
          </a:prstGeom>
          <a:noFill/>
          <a:ln>
            <a:noFill/>
          </a:ln>
        </p:spPr>
      </p:pic>
      <p:pic>
        <p:nvPicPr>
          <p:cNvPr id="1002" name="Google Shape;1002;p31"/>
          <p:cNvPicPr preferRelativeResize="0"/>
          <p:nvPr/>
        </p:nvPicPr>
        <p:blipFill>
          <a:blip r:embed="rId6">
            <a:alphaModFix/>
          </a:blip>
          <a:stretch>
            <a:fillRect/>
          </a:stretch>
        </p:blipFill>
        <p:spPr>
          <a:xfrm>
            <a:off x="443825" y="2528875"/>
            <a:ext cx="3744074" cy="182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32"/>
          <p:cNvSpPr txBox="1"/>
          <p:nvPr>
            <p:ph type="title"/>
          </p:nvPr>
        </p:nvSpPr>
        <p:spPr>
          <a:xfrm>
            <a:off x="1241850" y="19555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Bibliography</a:t>
            </a:r>
            <a:endParaRPr/>
          </a:p>
        </p:txBody>
      </p:sp>
      <p:sp>
        <p:nvSpPr>
          <p:cNvPr id="1008" name="Google Shape;1008;p32"/>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09" name="Google Shape;1009;p32"/>
          <p:cNvSpPr txBox="1"/>
          <p:nvPr/>
        </p:nvSpPr>
        <p:spPr>
          <a:xfrm>
            <a:off x="1559550" y="891500"/>
            <a:ext cx="6342600" cy="2450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accent1"/>
              </a:buClr>
              <a:buSzPts val="1600"/>
              <a:buFont typeface="Catamaran Light"/>
              <a:buChar char="▹"/>
            </a:pPr>
            <a:r>
              <a:rPr i="1" lang="en" sz="900">
                <a:solidFill>
                  <a:schemeClr val="dk1"/>
                </a:solidFill>
                <a:latin typeface="Catamaran"/>
                <a:ea typeface="Catamaran"/>
                <a:cs typeface="Catamaran"/>
                <a:sym typeface="Catamaran"/>
              </a:rPr>
              <a:t>How Is EU Electricity Produced and Sold? - Consilium</a:t>
            </a:r>
            <a:r>
              <a:rPr lang="en" sz="900">
                <a:solidFill>
                  <a:schemeClr val="dk1"/>
                </a:solidFill>
                <a:latin typeface="Catamaran"/>
                <a:ea typeface="Catamaran"/>
                <a:cs typeface="Catamaran"/>
                <a:sym typeface="Catamaran"/>
              </a:rPr>
              <a:t>, www.consilium.europa.eu/en/infographics/how-is-eu-electricity-produced-and-sold/. Accessed 5 Dec. 2023.                     (1)</a:t>
            </a:r>
            <a:endParaRPr sz="900">
              <a:solidFill>
                <a:schemeClr val="dk1"/>
              </a:solidFill>
              <a:latin typeface="Catamaran"/>
              <a:ea typeface="Catamaran"/>
              <a:cs typeface="Catamaran"/>
              <a:sym typeface="Catamaran"/>
            </a:endParaRPr>
          </a:p>
          <a:p>
            <a:pPr indent="-330200" lvl="0" marL="457200" rtl="0" algn="l">
              <a:lnSpc>
                <a:spcPct val="115000"/>
              </a:lnSpc>
              <a:spcBef>
                <a:spcPts val="0"/>
              </a:spcBef>
              <a:spcAft>
                <a:spcPts val="0"/>
              </a:spcAft>
              <a:buClr>
                <a:schemeClr val="accent1"/>
              </a:buClr>
              <a:buSzPts val="1600"/>
              <a:buFont typeface="Catamaran Light"/>
              <a:buChar char="▹"/>
            </a:pPr>
            <a:r>
              <a:rPr lang="en" sz="900">
                <a:solidFill>
                  <a:schemeClr val="dk1"/>
                </a:solidFill>
                <a:latin typeface="Catamaran"/>
                <a:ea typeface="Catamaran"/>
                <a:cs typeface="Catamaran"/>
                <a:sym typeface="Catamaran"/>
              </a:rPr>
              <a:t>“Electricity Market Design.” </a:t>
            </a:r>
            <a:r>
              <a:rPr i="1" lang="en" sz="900">
                <a:solidFill>
                  <a:schemeClr val="dk1"/>
                </a:solidFill>
                <a:latin typeface="Catamaran"/>
                <a:ea typeface="Catamaran"/>
                <a:cs typeface="Catamaran"/>
                <a:sym typeface="Catamaran"/>
              </a:rPr>
              <a:t>Energy</a:t>
            </a:r>
            <a:r>
              <a:rPr lang="en" sz="900">
                <a:solidFill>
                  <a:schemeClr val="dk1"/>
                </a:solidFill>
                <a:latin typeface="Catamaran"/>
                <a:ea typeface="Catamaran"/>
                <a:cs typeface="Catamaran"/>
                <a:sym typeface="Catamaran"/>
              </a:rPr>
              <a:t>,   	  energy.ec.europa.eu/topics/markets-and-consumers/market-legislation/electricity-market-design_en. Accessed 4          (2) Dec. 2023. </a:t>
            </a:r>
            <a:endParaRPr i="1" sz="900">
              <a:solidFill>
                <a:schemeClr val="dk1"/>
              </a:solidFill>
              <a:latin typeface="Catamaran"/>
              <a:ea typeface="Catamaran"/>
              <a:cs typeface="Catamaran"/>
              <a:sym typeface="Catamaran"/>
            </a:endParaRPr>
          </a:p>
          <a:p>
            <a:pPr indent="-330200" lvl="0" marL="457200" rtl="0" algn="l">
              <a:lnSpc>
                <a:spcPct val="115000"/>
              </a:lnSpc>
              <a:spcBef>
                <a:spcPts val="0"/>
              </a:spcBef>
              <a:spcAft>
                <a:spcPts val="0"/>
              </a:spcAft>
              <a:buClr>
                <a:schemeClr val="accent1"/>
              </a:buClr>
              <a:buSzPts val="1600"/>
              <a:buFont typeface="Catamaran Light"/>
              <a:buChar char="▹"/>
            </a:pPr>
            <a:r>
              <a:rPr i="1" lang="en" sz="900">
                <a:solidFill>
                  <a:schemeClr val="dk1"/>
                </a:solidFill>
                <a:latin typeface="Catamaran"/>
                <a:ea typeface="Catamaran"/>
                <a:cs typeface="Catamaran"/>
                <a:sym typeface="Catamaran"/>
              </a:rPr>
              <a:t>Jędrzejewski, Piotr. Modelling the European Cross-Border Electricity Transmission, kth.diva-portal.org/smash/get/diva2:1476768/FULLTEXT01.pdf. Accessed 5 Dec. 2023. 				</a:t>
            </a:r>
            <a:r>
              <a:rPr lang="en" sz="900">
                <a:solidFill>
                  <a:schemeClr val="dk1"/>
                </a:solidFill>
                <a:latin typeface="Catamaran"/>
                <a:ea typeface="Catamaran"/>
                <a:cs typeface="Catamaran"/>
                <a:sym typeface="Catamaran"/>
              </a:rPr>
              <a:t>   (3)</a:t>
            </a:r>
            <a:endParaRPr sz="900">
              <a:solidFill>
                <a:schemeClr val="dk1"/>
              </a:solidFill>
              <a:latin typeface="Catamaran"/>
              <a:ea typeface="Catamaran"/>
              <a:cs typeface="Catamaran"/>
              <a:sym typeface="Catamaran"/>
            </a:endParaRPr>
          </a:p>
          <a:p>
            <a:pPr indent="-330200" lvl="0" marL="457200" rtl="0" algn="l">
              <a:lnSpc>
                <a:spcPct val="115000"/>
              </a:lnSpc>
              <a:spcBef>
                <a:spcPts val="0"/>
              </a:spcBef>
              <a:spcAft>
                <a:spcPts val="0"/>
              </a:spcAft>
              <a:buClr>
                <a:schemeClr val="accent1"/>
              </a:buClr>
              <a:buSzPts val="1600"/>
              <a:buFont typeface="Catamaran Light"/>
              <a:buChar char="▹"/>
            </a:pPr>
            <a:r>
              <a:rPr lang="en" sz="900">
                <a:solidFill>
                  <a:schemeClr val="dk1"/>
                </a:solidFill>
                <a:latin typeface="Catamaran"/>
                <a:ea typeface="Catamaran"/>
                <a:cs typeface="Catamaran"/>
                <a:sym typeface="Catamaran"/>
              </a:rPr>
              <a:t>Understanding Electricity Markets in the EU.” </a:t>
            </a:r>
            <a:r>
              <a:rPr i="1" lang="en" sz="900">
                <a:solidFill>
                  <a:schemeClr val="dk1"/>
                </a:solidFill>
                <a:latin typeface="Catamaran"/>
                <a:ea typeface="Catamaran"/>
                <a:cs typeface="Catamaran"/>
                <a:sym typeface="Catamaran"/>
              </a:rPr>
              <a:t>European Parliament Research Service</a:t>
            </a:r>
            <a:r>
              <a:rPr lang="en" sz="900">
                <a:solidFill>
                  <a:schemeClr val="dk1"/>
                </a:solidFill>
                <a:latin typeface="Catamaran"/>
                <a:ea typeface="Catamaran"/>
                <a:cs typeface="Catamaran"/>
                <a:sym typeface="Catamaran"/>
              </a:rPr>
              <a:t>, European Parliament,                      (4) www.europarl.europa.eu/RegData/etudes/BRIE/2016/593519/EPRS_BRI(2016)593519_EN.pdf. Accessed 5 Dec. 2023. </a:t>
            </a:r>
            <a:endParaRPr sz="900">
              <a:solidFill>
                <a:schemeClr val="dk1"/>
              </a:solidFill>
              <a:latin typeface="Catamaran"/>
              <a:ea typeface="Catamaran"/>
              <a:cs typeface="Catamaran"/>
              <a:sym typeface="Catamaran"/>
            </a:endParaRPr>
          </a:p>
          <a:p>
            <a:pPr indent="-330200" lvl="0" marL="457200" rtl="0" algn="l">
              <a:lnSpc>
                <a:spcPct val="115000"/>
              </a:lnSpc>
              <a:spcBef>
                <a:spcPts val="0"/>
              </a:spcBef>
              <a:spcAft>
                <a:spcPts val="0"/>
              </a:spcAft>
              <a:buClr>
                <a:schemeClr val="accent1"/>
              </a:buClr>
              <a:buSzPts val="1600"/>
              <a:buFont typeface="Catamaran Light"/>
              <a:buChar char="▹"/>
            </a:pPr>
            <a:r>
              <a:rPr lang="en" sz="900">
                <a:solidFill>
                  <a:schemeClr val="dk1"/>
                </a:solidFill>
                <a:latin typeface="Catamaran"/>
                <a:ea typeface="Catamaran"/>
                <a:cs typeface="Catamaran"/>
                <a:sym typeface="Catamaran"/>
              </a:rPr>
              <a:t> </a:t>
            </a:r>
            <a:r>
              <a:rPr i="1" lang="en" sz="900">
                <a:solidFill>
                  <a:schemeClr val="dk1"/>
                </a:solidFill>
                <a:latin typeface="Catamaran"/>
                <a:ea typeface="Catamaran"/>
                <a:cs typeface="Catamaran"/>
                <a:sym typeface="Catamaran"/>
              </a:rPr>
              <a:t>Data &amp; Standardisation</a:t>
            </a:r>
            <a:r>
              <a:rPr lang="en" sz="900">
                <a:solidFill>
                  <a:schemeClr val="dk1"/>
                </a:solidFill>
                <a:latin typeface="Catamaran"/>
                <a:ea typeface="Catamaran"/>
                <a:cs typeface="Catamaran"/>
                <a:sym typeface="Catamaran"/>
              </a:rPr>
              <a:t>, European Union, www.entsoe.eu/data/. Accessed 5 Dec. 2023.                                                         (5)</a:t>
            </a:r>
            <a:endParaRPr sz="900">
              <a:solidFill>
                <a:schemeClr val="dk1"/>
              </a:solidFill>
              <a:latin typeface="Catamaran"/>
              <a:ea typeface="Catamaran"/>
              <a:cs typeface="Catamaran"/>
              <a:sym typeface="Catamaran"/>
            </a:endParaRPr>
          </a:p>
          <a:p>
            <a:pPr indent="-330200" lvl="0" marL="457200" rtl="0" algn="l">
              <a:lnSpc>
                <a:spcPct val="115000"/>
              </a:lnSpc>
              <a:spcBef>
                <a:spcPts val="0"/>
              </a:spcBef>
              <a:spcAft>
                <a:spcPts val="0"/>
              </a:spcAft>
              <a:buClr>
                <a:schemeClr val="accent1"/>
              </a:buClr>
              <a:buSzPts val="1600"/>
              <a:buFont typeface="Catamaran Light"/>
              <a:buChar char="▹"/>
            </a:pPr>
            <a:r>
              <a:rPr lang="en" sz="900">
                <a:solidFill>
                  <a:schemeClr val="dk1"/>
                </a:solidFill>
                <a:latin typeface="Catamaran"/>
                <a:ea typeface="Catamaran"/>
                <a:cs typeface="Catamaran"/>
                <a:sym typeface="Catamaran"/>
              </a:rPr>
              <a:t>“Live 24/7 Co₂ Emissions of Electricity Consumption.” </a:t>
            </a:r>
            <a:r>
              <a:rPr i="1" lang="en" sz="900">
                <a:solidFill>
                  <a:schemeClr val="dk1"/>
                </a:solidFill>
                <a:latin typeface="Catamaran"/>
                <a:ea typeface="Catamaran"/>
                <a:cs typeface="Catamaran"/>
                <a:sym typeface="Catamaran"/>
              </a:rPr>
              <a:t>Electricity Maps | Live 24/7 CO₂ Emissions of Electricity                    (6) Consumption</a:t>
            </a:r>
            <a:r>
              <a:rPr lang="en" sz="900">
                <a:solidFill>
                  <a:schemeClr val="dk1"/>
                </a:solidFill>
                <a:latin typeface="Catamaran"/>
                <a:ea typeface="Catamaran"/>
                <a:cs typeface="Catamaran"/>
                <a:sym typeface="Catamaran"/>
              </a:rPr>
              <a:t>, app.electricitymaps.com/map. Accessed 5 Dec. 2023. </a:t>
            </a:r>
            <a:endParaRPr sz="900">
              <a:solidFill>
                <a:schemeClr val="dk1"/>
              </a:solidFill>
              <a:latin typeface="Catamaran"/>
              <a:ea typeface="Catamaran"/>
              <a:cs typeface="Catamaran"/>
              <a:sym typeface="Catamaran"/>
            </a:endParaRPr>
          </a:p>
          <a:p>
            <a:pPr indent="-330200" lvl="0" marL="457200" rtl="0" algn="l">
              <a:lnSpc>
                <a:spcPct val="115000"/>
              </a:lnSpc>
              <a:spcBef>
                <a:spcPts val="0"/>
              </a:spcBef>
              <a:spcAft>
                <a:spcPts val="0"/>
              </a:spcAft>
              <a:buClr>
                <a:schemeClr val="accent1"/>
              </a:buClr>
              <a:buSzPts val="1600"/>
              <a:buFont typeface="Catamaran Light"/>
              <a:buChar char="▹"/>
            </a:pPr>
            <a:r>
              <a:rPr lang="en" sz="900">
                <a:solidFill>
                  <a:schemeClr val="dk1"/>
                </a:solidFill>
                <a:latin typeface="Catamaran"/>
                <a:ea typeface="Catamaran"/>
                <a:cs typeface="Catamaran"/>
                <a:sym typeface="Catamaran"/>
              </a:rPr>
              <a:t>“Energy Prices and Costs in Europe.” </a:t>
            </a:r>
            <a:r>
              <a:rPr i="1" lang="en" sz="900">
                <a:solidFill>
                  <a:schemeClr val="dk1"/>
                </a:solidFill>
                <a:latin typeface="Catamaran"/>
                <a:ea typeface="Catamaran"/>
                <a:cs typeface="Catamaran"/>
                <a:sym typeface="Catamaran"/>
              </a:rPr>
              <a:t>Energy</a:t>
            </a:r>
            <a:r>
              <a:rPr lang="en" sz="900">
                <a:solidFill>
                  <a:schemeClr val="dk1"/>
                </a:solidFill>
                <a:latin typeface="Catamaran"/>
                <a:ea typeface="Catamaran"/>
                <a:cs typeface="Catamaran"/>
                <a:sym typeface="Catamaran"/>
              </a:rPr>
              <a:t>, energy.ec.europa.eu/data-and-analysis/energy-prices-and-costs-europe_en. Accessed 5 Dec. 2023.                                                                                                                                                                          (7)</a:t>
            </a:r>
            <a:endParaRPr sz="900">
              <a:solidFill>
                <a:schemeClr val="dk1"/>
              </a:solidFill>
              <a:latin typeface="Catamaran"/>
              <a:ea typeface="Catamaran"/>
              <a:cs typeface="Catamaran"/>
              <a:sym typeface="Catamaran"/>
            </a:endParaRPr>
          </a:p>
          <a:p>
            <a:pPr indent="-330200" lvl="0" marL="457200" rtl="0" algn="l">
              <a:lnSpc>
                <a:spcPct val="115000"/>
              </a:lnSpc>
              <a:spcBef>
                <a:spcPts val="0"/>
              </a:spcBef>
              <a:spcAft>
                <a:spcPts val="0"/>
              </a:spcAft>
              <a:buClr>
                <a:schemeClr val="accent1"/>
              </a:buClr>
              <a:buSzPts val="1600"/>
              <a:buFont typeface="Catamaran Light"/>
              <a:buChar char="▹"/>
            </a:pPr>
            <a:r>
              <a:rPr lang="en" sz="900">
                <a:solidFill>
                  <a:schemeClr val="dk1"/>
                </a:solidFill>
                <a:latin typeface="Catamaran"/>
                <a:ea typeface="Catamaran"/>
                <a:cs typeface="Catamaran"/>
                <a:sym typeface="Catamaran"/>
              </a:rPr>
              <a:t>“Energy Infrastructure in the EU.” </a:t>
            </a:r>
            <a:r>
              <a:rPr i="1" lang="en" sz="900">
                <a:solidFill>
                  <a:schemeClr val="dk1"/>
                </a:solidFill>
                <a:latin typeface="Catamaran"/>
                <a:ea typeface="Catamaran"/>
                <a:cs typeface="Catamaran"/>
                <a:sym typeface="Catamaran"/>
              </a:rPr>
              <a:t>Energy</a:t>
            </a:r>
            <a:r>
              <a:rPr lang="en" sz="900">
                <a:solidFill>
                  <a:schemeClr val="dk1"/>
                </a:solidFill>
                <a:latin typeface="Catamaran"/>
                <a:ea typeface="Catamaran"/>
                <a:cs typeface="Catamaran"/>
                <a:sym typeface="Catamaran"/>
              </a:rPr>
              <a:t>, energy.ec.europa.eu/energy-explained/energy-infrastructure-eu_en. Accessed 5 Dec. 2023.                                                                                                                                                                                               (8)</a:t>
            </a:r>
            <a:endParaRPr sz="900">
              <a:solidFill>
                <a:schemeClr val="dk1"/>
              </a:solidFill>
              <a:latin typeface="Catamaran"/>
              <a:ea typeface="Catamaran"/>
              <a:cs typeface="Catamaran"/>
              <a:sym typeface="Catamaran"/>
            </a:endParaRPr>
          </a:p>
          <a:p>
            <a:pPr indent="-330200" lvl="0" marL="457200" rtl="0" algn="l">
              <a:lnSpc>
                <a:spcPct val="115000"/>
              </a:lnSpc>
              <a:spcBef>
                <a:spcPts val="0"/>
              </a:spcBef>
              <a:spcAft>
                <a:spcPts val="0"/>
              </a:spcAft>
              <a:buClr>
                <a:schemeClr val="accent1"/>
              </a:buClr>
              <a:buSzPts val="1600"/>
              <a:buFont typeface="Catamaran Light"/>
              <a:buChar char="▹"/>
            </a:pPr>
            <a:r>
              <a:rPr lang="en" sz="900">
                <a:solidFill>
                  <a:schemeClr val="dk1"/>
                </a:solidFill>
                <a:latin typeface="Catamaran"/>
                <a:ea typeface="Catamaran"/>
                <a:cs typeface="Catamaran"/>
                <a:sym typeface="Catamaran"/>
              </a:rPr>
              <a:t>“Data Platform.” </a:t>
            </a:r>
            <a:r>
              <a:rPr i="1" lang="en" sz="900">
                <a:solidFill>
                  <a:schemeClr val="dk1"/>
                </a:solidFill>
                <a:latin typeface="Catamaran"/>
                <a:ea typeface="Catamaran"/>
                <a:cs typeface="Catamaran"/>
                <a:sym typeface="Catamaran"/>
              </a:rPr>
              <a:t>Open Power System Data</a:t>
            </a:r>
            <a:r>
              <a:rPr lang="en" sz="900">
                <a:solidFill>
                  <a:schemeClr val="dk1"/>
                </a:solidFill>
                <a:latin typeface="Catamaran"/>
                <a:ea typeface="Catamaran"/>
                <a:cs typeface="Catamaran"/>
                <a:sym typeface="Catamaran"/>
              </a:rPr>
              <a:t>, data.open-power-system-data.org/time_series/. Accessed 5 Dec. 2023.         (9)</a:t>
            </a:r>
            <a:endParaRPr sz="700">
              <a:solidFill>
                <a:schemeClr val="dk1"/>
              </a:solidFill>
              <a:latin typeface="Catamaran"/>
              <a:ea typeface="Catamaran"/>
              <a:cs typeface="Catamaran"/>
              <a:sym typeface="Catamaran"/>
            </a:endParaRPr>
          </a:p>
          <a:p>
            <a:pPr indent="0" lvl="0" marL="0" rtl="0" algn="l">
              <a:lnSpc>
                <a:spcPct val="115000"/>
              </a:lnSpc>
              <a:spcBef>
                <a:spcPts val="1200"/>
              </a:spcBef>
              <a:spcAft>
                <a:spcPts val="1200"/>
              </a:spcAft>
              <a:buNone/>
            </a:pPr>
            <a:r>
              <a:t/>
            </a:r>
            <a:endParaRPr sz="900">
              <a:solidFill>
                <a:schemeClr val="dk1"/>
              </a:solidFill>
              <a:latin typeface="Catamaran"/>
              <a:ea typeface="Catamaran"/>
              <a:cs typeface="Catamaran"/>
              <a:sym typeface="Catamaran"/>
            </a:endParaRPr>
          </a:p>
        </p:txBody>
      </p:sp>
      <p:grpSp>
        <p:nvGrpSpPr>
          <p:cNvPr id="1010" name="Google Shape;1010;p32"/>
          <p:cNvGrpSpPr/>
          <p:nvPr/>
        </p:nvGrpSpPr>
        <p:grpSpPr>
          <a:xfrm>
            <a:off x="8572471" y="86144"/>
            <a:ext cx="470369" cy="396316"/>
            <a:chOff x="1934025" y="1001650"/>
            <a:chExt cx="415300" cy="355600"/>
          </a:xfrm>
        </p:grpSpPr>
        <p:sp>
          <p:nvSpPr>
            <p:cNvPr id="1011" name="Google Shape;1011;p32"/>
            <p:cNvSpPr/>
            <p:nvPr/>
          </p:nvSpPr>
          <p:spPr>
            <a:xfrm>
              <a:off x="1934025" y="1303650"/>
              <a:ext cx="207650" cy="53600"/>
            </a:xfrm>
            <a:custGeom>
              <a:rect b="b" l="l" r="r" t="t"/>
              <a:pathLst>
                <a:path extrusionOk="0" fill="none" h="2144" w="8306">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2141650" y="1303650"/>
              <a:ext cx="207675" cy="53600"/>
            </a:xfrm>
            <a:custGeom>
              <a:rect b="b" l="l" r="r" t="t"/>
              <a:pathLst>
                <a:path extrusionOk="0" fill="none" h="2144" w="8307">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2"/>
            <p:cNvSpPr/>
            <p:nvPr/>
          </p:nvSpPr>
          <p:spPr>
            <a:xfrm>
              <a:off x="1934025" y="1001650"/>
              <a:ext cx="207650" cy="331250"/>
            </a:xfrm>
            <a:custGeom>
              <a:rect b="b" l="l" r="r" t="t"/>
              <a:pathLst>
                <a:path extrusionOk="0" fill="none" h="13250" w="8306">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2"/>
            <p:cNvSpPr/>
            <p:nvPr/>
          </p:nvSpPr>
          <p:spPr>
            <a:xfrm>
              <a:off x="2141650" y="1001650"/>
              <a:ext cx="207675" cy="331250"/>
            </a:xfrm>
            <a:custGeom>
              <a:rect b="b" l="l" r="r" t="t"/>
              <a:pathLst>
                <a:path extrusionOk="0" fill="none" h="13250" w="8307">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grpSp>
        <p:nvGrpSpPr>
          <p:cNvPr id="1019" name="Google Shape;1019;p33"/>
          <p:cNvGrpSpPr/>
          <p:nvPr/>
        </p:nvGrpSpPr>
        <p:grpSpPr>
          <a:xfrm>
            <a:off x="218" y="1955909"/>
            <a:ext cx="9143345" cy="1231682"/>
            <a:chOff x="218" y="898161"/>
            <a:chExt cx="9143345" cy="1231682"/>
          </a:xfrm>
        </p:grpSpPr>
        <p:sp>
          <p:nvSpPr>
            <p:cNvPr id="1020" name="Google Shape;1020;p33"/>
            <p:cNvSpPr/>
            <p:nvPr/>
          </p:nvSpPr>
          <p:spPr>
            <a:xfrm>
              <a:off x="4567150" y="1374616"/>
              <a:ext cx="236742" cy="232824"/>
            </a:xfrm>
            <a:custGeom>
              <a:rect b="b" l="l" r="r" t="t"/>
              <a:pathLst>
                <a:path extrusionOk="0" h="620864" w="618934">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1" name="Google Shape;1021;p33"/>
            <p:cNvSpPr/>
            <p:nvPr/>
          </p:nvSpPr>
          <p:spPr>
            <a:xfrm flipH="1">
              <a:off x="4340118" y="1374612"/>
              <a:ext cx="232100" cy="232824"/>
            </a:xfrm>
            <a:custGeom>
              <a:rect b="b" l="l" r="r" t="t"/>
              <a:pathLst>
                <a:path extrusionOk="0" h="620864" w="618934">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2" name="Google Shape;1022;p33"/>
            <p:cNvSpPr/>
            <p:nvPr/>
          </p:nvSpPr>
          <p:spPr>
            <a:xfrm>
              <a:off x="4765540"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3" name="Google Shape;1023;p33"/>
            <p:cNvSpPr/>
            <p:nvPr/>
          </p:nvSpPr>
          <p:spPr>
            <a:xfrm>
              <a:off x="4803711"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33"/>
            <p:cNvSpPr/>
            <p:nvPr/>
          </p:nvSpPr>
          <p:spPr>
            <a:xfrm>
              <a:off x="5519015"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33"/>
            <p:cNvSpPr/>
            <p:nvPr/>
          </p:nvSpPr>
          <p:spPr>
            <a:xfrm>
              <a:off x="522995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33"/>
            <p:cNvSpPr/>
            <p:nvPr/>
          </p:nvSpPr>
          <p:spPr>
            <a:xfrm>
              <a:off x="5916017"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33"/>
            <p:cNvSpPr/>
            <p:nvPr/>
          </p:nvSpPr>
          <p:spPr>
            <a:xfrm>
              <a:off x="7745341"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33"/>
            <p:cNvSpPr/>
            <p:nvPr/>
          </p:nvSpPr>
          <p:spPr>
            <a:xfrm>
              <a:off x="6788222"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33"/>
            <p:cNvSpPr/>
            <p:nvPr/>
          </p:nvSpPr>
          <p:spPr>
            <a:xfrm>
              <a:off x="6308923"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33"/>
            <p:cNvSpPr/>
            <p:nvPr/>
          </p:nvSpPr>
          <p:spPr>
            <a:xfrm>
              <a:off x="7467735"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33"/>
            <p:cNvSpPr/>
            <p:nvPr/>
          </p:nvSpPr>
          <p:spPr>
            <a:xfrm>
              <a:off x="8954159"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33"/>
            <p:cNvSpPr/>
            <p:nvPr/>
          </p:nvSpPr>
          <p:spPr>
            <a:xfrm>
              <a:off x="551901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33"/>
            <p:cNvSpPr/>
            <p:nvPr/>
          </p:nvSpPr>
          <p:spPr>
            <a:xfrm>
              <a:off x="7215942"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33"/>
            <p:cNvSpPr/>
            <p:nvPr/>
          </p:nvSpPr>
          <p:spPr>
            <a:xfrm>
              <a:off x="8828810"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33"/>
            <p:cNvSpPr/>
            <p:nvPr/>
          </p:nvSpPr>
          <p:spPr>
            <a:xfrm>
              <a:off x="6509901"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33"/>
            <p:cNvSpPr/>
            <p:nvPr/>
          </p:nvSpPr>
          <p:spPr>
            <a:xfrm>
              <a:off x="768616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33"/>
            <p:cNvSpPr/>
            <p:nvPr/>
          </p:nvSpPr>
          <p:spPr>
            <a:xfrm>
              <a:off x="8243403"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33"/>
            <p:cNvSpPr/>
            <p:nvPr/>
          </p:nvSpPr>
          <p:spPr>
            <a:xfrm>
              <a:off x="7686239"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33"/>
            <p:cNvSpPr/>
            <p:nvPr/>
          </p:nvSpPr>
          <p:spPr>
            <a:xfrm>
              <a:off x="8369228"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33"/>
            <p:cNvSpPr/>
            <p:nvPr/>
          </p:nvSpPr>
          <p:spPr>
            <a:xfrm>
              <a:off x="6000837"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33"/>
            <p:cNvSpPr/>
            <p:nvPr/>
          </p:nvSpPr>
          <p:spPr>
            <a:xfrm flipH="1">
              <a:off x="3624791" y="1606642"/>
              <a:ext cx="753451" cy="523201"/>
            </a:xfrm>
            <a:custGeom>
              <a:rect b="b" l="l" r="r" t="t"/>
              <a:pathLst>
                <a:path extrusionOk="0" h="1395202" w="2009203">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33"/>
            <p:cNvSpPr/>
            <p:nvPr/>
          </p:nvSpPr>
          <p:spPr>
            <a:xfrm flipH="1">
              <a:off x="3913827" y="1606642"/>
              <a:ext cx="426243" cy="242789"/>
            </a:xfrm>
            <a:custGeom>
              <a:rect b="b" l="l" r="r" t="t"/>
              <a:pathLst>
                <a:path extrusionOk="0" h="647437" w="1136649">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33"/>
            <p:cNvSpPr/>
            <p:nvPr/>
          </p:nvSpPr>
          <p:spPr>
            <a:xfrm flipH="1">
              <a:off x="3142801" y="1249917"/>
              <a:ext cx="481965" cy="356728"/>
            </a:xfrm>
            <a:custGeom>
              <a:rect b="b" l="l" r="r" t="t"/>
              <a:pathLst>
                <a:path extrusionOk="0" h="951274" w="128524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33"/>
            <p:cNvSpPr/>
            <p:nvPr/>
          </p:nvSpPr>
          <p:spPr>
            <a:xfrm flipH="1">
              <a:off x="3227765" y="1040852"/>
              <a:ext cx="686062" cy="565794"/>
            </a:xfrm>
            <a:custGeom>
              <a:rect b="b" l="l" r="r" t="t"/>
              <a:pathLst>
                <a:path extrusionOk="0" h="1508784" w="1829498">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33"/>
            <p:cNvSpPr/>
            <p:nvPr/>
          </p:nvSpPr>
          <p:spPr>
            <a:xfrm flipH="1">
              <a:off x="2834859" y="1606642"/>
              <a:ext cx="392906" cy="171443"/>
            </a:xfrm>
            <a:custGeom>
              <a:rect b="b" l="l" r="r" t="t"/>
              <a:pathLst>
                <a:path extrusionOk="0" h="457182" w="104775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33"/>
            <p:cNvSpPr/>
            <p:nvPr/>
          </p:nvSpPr>
          <p:spPr>
            <a:xfrm flipH="1">
              <a:off x="904784" y="1606642"/>
              <a:ext cx="493657" cy="242765"/>
            </a:xfrm>
            <a:custGeom>
              <a:rect b="b" l="l" r="r" t="t"/>
              <a:pathLst>
                <a:path extrusionOk="0" h="647373" w="1316418">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33"/>
            <p:cNvSpPr/>
            <p:nvPr/>
          </p:nvSpPr>
          <p:spPr>
            <a:xfrm flipH="1">
              <a:off x="1676047" y="1606642"/>
              <a:ext cx="679513" cy="456825"/>
            </a:xfrm>
            <a:custGeom>
              <a:rect b="b" l="l" r="r" t="t"/>
              <a:pathLst>
                <a:path extrusionOk="0" h="1218201" w="1812035">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33"/>
            <p:cNvSpPr/>
            <p:nvPr/>
          </p:nvSpPr>
          <p:spPr>
            <a:xfrm flipH="1">
              <a:off x="2355561" y="1183542"/>
              <a:ext cx="479298" cy="423103"/>
            </a:xfrm>
            <a:custGeom>
              <a:rect b="b" l="l" r="r" t="t"/>
              <a:pathLst>
                <a:path extrusionOk="0" h="1128274" w="1278128">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33"/>
            <p:cNvSpPr/>
            <p:nvPr/>
          </p:nvSpPr>
          <p:spPr>
            <a:xfrm flipH="1">
              <a:off x="1411014" y="1492704"/>
              <a:ext cx="265033" cy="113939"/>
            </a:xfrm>
            <a:custGeom>
              <a:rect b="b" l="l" r="r" t="t"/>
              <a:pathLst>
                <a:path extrusionOk="0" h="303837" w="706755">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33"/>
            <p:cNvSpPr/>
            <p:nvPr/>
          </p:nvSpPr>
          <p:spPr>
            <a:xfrm flipH="1">
              <a:off x="218" y="1606642"/>
              <a:ext cx="189405" cy="242741"/>
            </a:xfrm>
            <a:custGeom>
              <a:rect b="b" l="l" r="r" t="t"/>
              <a:pathLst>
                <a:path extrusionOk="0" h="647310" w="505079">
                  <a:moveTo>
                    <a:pt x="0" y="0"/>
                  </a:moveTo>
                  <a:cubicBezTo>
                    <a:pt x="127000" y="368460"/>
                    <a:pt x="278765" y="644013"/>
                    <a:pt x="505079" y="647310"/>
                  </a:cubicBezTo>
                  <a:lnTo>
                    <a:pt x="505079" y="0"/>
                  </a:lnTo>
                  <a:close/>
                </a:path>
              </a:pathLst>
            </a:custGeom>
            <a:solidFill>
              <a:srgbClr val="F702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33"/>
            <p:cNvSpPr/>
            <p:nvPr/>
          </p:nvSpPr>
          <p:spPr>
            <a:xfrm flipH="1">
              <a:off x="3227765" y="1249917"/>
              <a:ext cx="397002" cy="356728"/>
            </a:xfrm>
            <a:custGeom>
              <a:rect b="b" l="l" r="r" t="t"/>
              <a:pathLst>
                <a:path extrusionOk="0" h="951274" w="1058671">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33"/>
            <p:cNvSpPr/>
            <p:nvPr/>
          </p:nvSpPr>
          <p:spPr>
            <a:xfrm flipH="1">
              <a:off x="1457615" y="1606642"/>
              <a:ext cx="470225" cy="214036"/>
            </a:xfrm>
            <a:custGeom>
              <a:rect b="b" l="l" r="r" t="t"/>
              <a:pathLst>
                <a:path extrusionOk="0" h="570764" w="1253934">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33"/>
            <p:cNvSpPr/>
            <p:nvPr/>
          </p:nvSpPr>
          <p:spPr>
            <a:xfrm flipH="1">
              <a:off x="218" y="1202353"/>
              <a:ext cx="314754" cy="404291"/>
            </a:xfrm>
            <a:custGeom>
              <a:rect b="b" l="l" r="r" t="t"/>
              <a:pathLst>
                <a:path extrusionOk="0" h="1078110" w="839343">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33"/>
            <p:cNvSpPr/>
            <p:nvPr/>
          </p:nvSpPr>
          <p:spPr>
            <a:xfrm flipH="1">
              <a:off x="1934650" y="1012171"/>
              <a:ext cx="699230" cy="594522"/>
            </a:xfrm>
            <a:custGeom>
              <a:rect b="b" l="l" r="r" t="t"/>
              <a:pathLst>
                <a:path extrusionOk="0" h="1585393" w="1864614">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33"/>
            <p:cNvSpPr/>
            <p:nvPr/>
          </p:nvSpPr>
          <p:spPr>
            <a:xfrm flipH="1">
              <a:off x="189647" y="898161"/>
              <a:ext cx="710732" cy="708485"/>
            </a:xfrm>
            <a:custGeom>
              <a:rect b="b" l="l" r="r" t="t"/>
              <a:pathLst>
                <a:path extrusionOk="0" h="1889294" w="1895284">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33"/>
            <p:cNvSpPr/>
            <p:nvPr/>
          </p:nvSpPr>
          <p:spPr>
            <a:xfrm flipH="1">
              <a:off x="1410942" y="1569757"/>
              <a:ext cx="46601" cy="36885"/>
            </a:xfrm>
            <a:custGeom>
              <a:rect b="b" l="l" r="r" t="t"/>
              <a:pathLst>
                <a:path extrusionOk="0" h="98361" w="124269">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33"/>
            <p:cNvSpPr/>
            <p:nvPr/>
          </p:nvSpPr>
          <p:spPr>
            <a:xfrm flipH="1">
              <a:off x="314972" y="1606642"/>
              <a:ext cx="459581" cy="142691"/>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33"/>
            <p:cNvSpPr/>
            <p:nvPr/>
          </p:nvSpPr>
          <p:spPr>
            <a:xfrm flipH="1">
              <a:off x="2636739" y="1606143"/>
              <a:ext cx="506206" cy="237366"/>
            </a:xfrm>
            <a:custGeom>
              <a:rect b="b" l="l" r="r" t="t"/>
              <a:pathLst>
                <a:path extrusionOk="0" h="632977" w="1349883">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33"/>
            <p:cNvSpPr/>
            <p:nvPr/>
          </p:nvSpPr>
          <p:spPr>
            <a:xfrm flipH="1">
              <a:off x="3650389"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33"/>
            <p:cNvSpPr/>
            <p:nvPr/>
          </p:nvSpPr>
          <p:spPr>
            <a:xfrm>
              <a:off x="4799544" y="1606595"/>
              <a:ext cx="693848" cy="513616"/>
            </a:xfrm>
            <a:custGeom>
              <a:rect b="b" l="l" r="r" t="t"/>
              <a:pathLst>
                <a:path extrusionOk="0" h="1369644" w="1850262">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33"/>
            <p:cNvSpPr/>
            <p:nvPr/>
          </p:nvSpPr>
          <p:spPr>
            <a:xfrm flipH="1" rot="10800000">
              <a:off x="4377375" y="1454281"/>
              <a:ext cx="389112" cy="153155"/>
            </a:xfrm>
            <a:custGeom>
              <a:rect b="b" l="l" r="r" t="t"/>
              <a:pathLst>
                <a:path extrusionOk="0" h="380509" w="122555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33"/>
            <p:cNvSpPr/>
            <p:nvPr/>
          </p:nvSpPr>
          <p:spPr>
            <a:xfrm flipH="1">
              <a:off x="774577" y="1131008"/>
              <a:ext cx="683038" cy="475637"/>
            </a:xfrm>
            <a:custGeom>
              <a:rect b="b" l="l" r="r" t="t"/>
              <a:pathLst>
                <a:path extrusionOk="0" h="1268365" w="1821434">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33"/>
            <p:cNvSpPr/>
            <p:nvPr/>
          </p:nvSpPr>
          <p:spPr>
            <a:xfrm>
              <a:off x="4571564"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33"/>
            <p:cNvSpPr/>
            <p:nvPr/>
          </p:nvSpPr>
          <p:spPr>
            <a:xfrm flipH="1">
              <a:off x="218" y="989079"/>
              <a:ext cx="4572000" cy="1110066"/>
            </a:xfrm>
            <a:custGeom>
              <a:rect b="b" l="l" r="r" t="t"/>
              <a:pathLst>
                <a:path extrusionOk="0" h="2960175" w="1219200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65" name="Google Shape;1065;p33"/>
          <p:cNvSpPr/>
          <p:nvPr/>
        </p:nvSpPr>
        <p:spPr>
          <a:xfrm>
            <a:off x="3641050" y="1640725"/>
            <a:ext cx="1862100" cy="1862100"/>
          </a:xfrm>
          <a:prstGeom prst="ellipse">
            <a:avLst/>
          </a:prstGeom>
          <a:gradFill>
            <a:gsLst>
              <a:gs pos="0">
                <a:srgbClr val="BEF176"/>
              </a:gs>
              <a:gs pos="50000">
                <a:schemeClr val="accent2"/>
              </a:gs>
              <a:gs pos="100000">
                <a:srgbClr val="AF9FFF"/>
              </a:gs>
            </a:gsLst>
            <a:lin ang="5400012" scaled="0"/>
          </a:gradFill>
          <a:ln>
            <a:noFill/>
          </a:ln>
          <a:effectLst>
            <a:outerShdw blurRad="285750" rotWithShape="0" algn="bl">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
          <p:cNvSpPr txBox="1"/>
          <p:nvPr>
            <p:ph idx="4294967295" type="ctrTitle"/>
          </p:nvPr>
        </p:nvSpPr>
        <p:spPr>
          <a:xfrm>
            <a:off x="1439400" y="978575"/>
            <a:ext cx="6265200" cy="472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000">
                <a:solidFill>
                  <a:srgbClr val="BEF176"/>
                </a:solidFill>
              </a:rPr>
              <a:t>THANKS!</a:t>
            </a:r>
            <a:endParaRPr sz="3000">
              <a:solidFill>
                <a:srgbClr val="BEF176"/>
              </a:solidFill>
            </a:endParaRPr>
          </a:p>
        </p:txBody>
      </p:sp>
      <p:sp>
        <p:nvSpPr>
          <p:cNvPr id="1067" name="Google Shape;1067;p33"/>
          <p:cNvSpPr txBox="1"/>
          <p:nvPr>
            <p:ph idx="4294967295" type="subTitle"/>
          </p:nvPr>
        </p:nvSpPr>
        <p:spPr>
          <a:xfrm>
            <a:off x="952875" y="3706325"/>
            <a:ext cx="7238400" cy="601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t/>
            </a:r>
            <a:endParaRPr sz="1800">
              <a:solidFill>
                <a:srgbClr val="AF9FFF"/>
              </a:solidFill>
            </a:endParaRPr>
          </a:p>
          <a:p>
            <a:pPr indent="0" lvl="0" marL="0" rtl="0" algn="ctr">
              <a:lnSpc>
                <a:spcPct val="100000"/>
              </a:lnSpc>
              <a:spcBef>
                <a:spcPts val="0"/>
              </a:spcBef>
              <a:spcAft>
                <a:spcPts val="0"/>
              </a:spcAft>
              <a:buNone/>
            </a:pPr>
            <a:r>
              <a:t/>
            </a:r>
            <a:endParaRPr sz="1800">
              <a:solidFill>
                <a:srgbClr val="AF9FFF"/>
              </a:solidFill>
            </a:endParaRPr>
          </a:p>
          <a:p>
            <a:pPr indent="0" lvl="0" marL="0" rtl="0" algn="ctr">
              <a:lnSpc>
                <a:spcPct val="100000"/>
              </a:lnSpc>
              <a:spcBef>
                <a:spcPts val="0"/>
              </a:spcBef>
              <a:spcAft>
                <a:spcPts val="0"/>
              </a:spcAft>
              <a:buClr>
                <a:schemeClr val="dk1"/>
              </a:buClr>
              <a:buSzPts val="1100"/>
              <a:buFont typeface="Arial"/>
              <a:buNone/>
            </a:pPr>
            <a:r>
              <a:t/>
            </a:r>
            <a:endParaRPr sz="1800">
              <a:solidFill>
                <a:srgbClr val="AF9FFF"/>
              </a:solidFill>
            </a:endParaRPr>
          </a:p>
        </p:txBody>
      </p:sp>
      <p:sp>
        <p:nvSpPr>
          <p:cNvPr id="1068" name="Google Shape;1068;p33"/>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069" name="Google Shape;1069;p33"/>
          <p:cNvGrpSpPr/>
          <p:nvPr/>
        </p:nvGrpSpPr>
        <p:grpSpPr>
          <a:xfrm>
            <a:off x="4096180" y="2124104"/>
            <a:ext cx="951348" cy="895031"/>
            <a:chOff x="5972700" y="2330200"/>
            <a:chExt cx="411625" cy="387275"/>
          </a:xfrm>
        </p:grpSpPr>
        <p:sp>
          <p:nvSpPr>
            <p:cNvPr id="1070" name="Google Shape;1070;p33"/>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3"/>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4"/>
          <p:cNvSpPr txBox="1"/>
          <p:nvPr>
            <p:ph type="title"/>
          </p:nvPr>
        </p:nvSpPr>
        <p:spPr>
          <a:xfrm>
            <a:off x="1241875" y="45500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Background Information</a:t>
            </a:r>
            <a:endParaRPr/>
          </a:p>
        </p:txBody>
      </p:sp>
      <p:sp>
        <p:nvSpPr>
          <p:cNvPr id="682" name="Google Shape;682;p14"/>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83" name="Google Shape;683;p14"/>
          <p:cNvSpPr txBox="1"/>
          <p:nvPr/>
        </p:nvSpPr>
        <p:spPr>
          <a:xfrm>
            <a:off x="280650" y="3754938"/>
            <a:ext cx="4017000" cy="265500"/>
          </a:xfrm>
          <a:prstGeom prst="rect">
            <a:avLst/>
          </a:prstGeom>
          <a:noFill/>
          <a:ln>
            <a:noFill/>
          </a:ln>
        </p:spPr>
        <p:txBody>
          <a:bodyPr anchorCtr="0" anchor="t" bIns="91425" lIns="91425" spcFirstLastPara="1" rIns="91425" wrap="square" tIns="91425">
            <a:noAutofit/>
          </a:bodyPr>
          <a:lstStyle/>
          <a:p>
            <a:pPr indent="-12700" lvl="0" marL="355600" rtl="0" algn="l">
              <a:lnSpc>
                <a:spcPct val="115000"/>
              </a:lnSpc>
              <a:spcBef>
                <a:spcPts val="1200"/>
              </a:spcBef>
              <a:spcAft>
                <a:spcPts val="0"/>
              </a:spcAft>
              <a:buNone/>
            </a:pPr>
            <a:r>
              <a:rPr lang="en" sz="900">
                <a:solidFill>
                  <a:schemeClr val="dk1"/>
                </a:solidFill>
                <a:latin typeface="Catamaran"/>
                <a:ea typeface="Catamaran"/>
                <a:cs typeface="Catamaran"/>
                <a:sym typeface="Catamaran"/>
              </a:rPr>
              <a:t>10 May 2023. </a:t>
            </a:r>
            <a:r>
              <a:rPr i="1" lang="en" sz="900">
                <a:solidFill>
                  <a:schemeClr val="dk1"/>
                </a:solidFill>
                <a:latin typeface="Catamaran"/>
                <a:ea typeface="Catamaran"/>
                <a:cs typeface="Catamaran"/>
                <a:sym typeface="Catamaran"/>
              </a:rPr>
              <a:t>Infographic - How Is EU Electricity Produced and Sold?</a:t>
            </a:r>
            <a:r>
              <a:rPr lang="en" sz="900">
                <a:solidFill>
                  <a:schemeClr val="dk1"/>
                </a:solidFill>
                <a:latin typeface="Catamaran"/>
                <a:ea typeface="Catamaran"/>
                <a:cs typeface="Catamaran"/>
                <a:sym typeface="Catamaran"/>
              </a:rPr>
              <a:t>, Consilium Europa, https://www.consilium.europa.eu/en/infographics/how-is-eu-electricity-produced-and-sold/. </a:t>
            </a:r>
            <a:endParaRPr sz="900">
              <a:solidFill>
                <a:schemeClr val="dk1"/>
              </a:solidFill>
              <a:latin typeface="Catamaran"/>
              <a:ea typeface="Catamaran"/>
              <a:cs typeface="Catamaran"/>
              <a:sym typeface="Catamaran"/>
            </a:endParaRPr>
          </a:p>
          <a:p>
            <a:pPr indent="0" lvl="0" marL="0" rtl="0" algn="l">
              <a:spcBef>
                <a:spcPts val="1200"/>
              </a:spcBef>
              <a:spcAft>
                <a:spcPts val="0"/>
              </a:spcAft>
              <a:buNone/>
            </a:pPr>
            <a:r>
              <a:t/>
            </a:r>
            <a:endParaRPr sz="900">
              <a:solidFill>
                <a:schemeClr val="dk1"/>
              </a:solidFill>
              <a:latin typeface="Catamaran"/>
              <a:ea typeface="Catamaran"/>
              <a:cs typeface="Catamaran"/>
              <a:sym typeface="Catamaran"/>
            </a:endParaRPr>
          </a:p>
        </p:txBody>
      </p:sp>
      <p:grpSp>
        <p:nvGrpSpPr>
          <p:cNvPr id="684" name="Google Shape;684;p14"/>
          <p:cNvGrpSpPr/>
          <p:nvPr/>
        </p:nvGrpSpPr>
        <p:grpSpPr>
          <a:xfrm>
            <a:off x="8631849" y="94641"/>
            <a:ext cx="342882" cy="418128"/>
            <a:chOff x="596350" y="929175"/>
            <a:chExt cx="407950" cy="497475"/>
          </a:xfrm>
        </p:grpSpPr>
        <p:sp>
          <p:nvSpPr>
            <p:cNvPr id="685" name="Google Shape;685;p14"/>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2" name="Google Shape;692;p14"/>
          <p:cNvPicPr preferRelativeResize="0"/>
          <p:nvPr/>
        </p:nvPicPr>
        <p:blipFill>
          <a:blip r:embed="rId3">
            <a:alphaModFix/>
          </a:blip>
          <a:stretch>
            <a:fillRect/>
          </a:stretch>
        </p:blipFill>
        <p:spPr>
          <a:xfrm>
            <a:off x="280650" y="1247575"/>
            <a:ext cx="4016999" cy="2546900"/>
          </a:xfrm>
          <a:prstGeom prst="rect">
            <a:avLst/>
          </a:prstGeom>
          <a:noFill/>
          <a:ln>
            <a:noFill/>
          </a:ln>
        </p:spPr>
      </p:pic>
      <p:sp>
        <p:nvSpPr>
          <p:cNvPr id="693" name="Google Shape;693;p14"/>
          <p:cNvSpPr txBox="1"/>
          <p:nvPr/>
        </p:nvSpPr>
        <p:spPr>
          <a:xfrm>
            <a:off x="4635925" y="1252025"/>
            <a:ext cx="3981600" cy="25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tamaran"/>
                <a:ea typeface="Catamaran"/>
                <a:cs typeface="Catamaran"/>
                <a:sym typeface="Catamaran"/>
              </a:rPr>
              <a:t>Electricity is traded like a commodity where the cheapest electricity gets sold first. Usually this is electricity from renewable energy.</a:t>
            </a:r>
            <a:endParaRPr sz="1200">
              <a:solidFill>
                <a:schemeClr val="dk1"/>
              </a:solidFill>
              <a:latin typeface="Catamaran"/>
              <a:ea typeface="Catamaran"/>
              <a:cs typeface="Catamaran"/>
              <a:sym typeface="Catamaran"/>
            </a:endParaRPr>
          </a:p>
          <a:p>
            <a:pPr indent="0" lvl="0" marL="0" rtl="0" algn="l">
              <a:lnSpc>
                <a:spcPct val="115000"/>
              </a:lnSpc>
              <a:spcBef>
                <a:spcPts val="1500"/>
              </a:spcBef>
              <a:spcAft>
                <a:spcPts val="0"/>
              </a:spcAft>
              <a:buNone/>
            </a:pPr>
            <a:r>
              <a:rPr lang="en" sz="1200">
                <a:solidFill>
                  <a:schemeClr val="dk1"/>
                </a:solidFill>
                <a:latin typeface="Catamaran"/>
                <a:ea typeface="Catamaran"/>
                <a:cs typeface="Catamaran"/>
                <a:sym typeface="Catamaran"/>
              </a:rPr>
              <a:t>If supply is not sufficient, other, more expensive power plants can sell their electricity (coal and gas).</a:t>
            </a:r>
            <a:endParaRPr sz="12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t/>
            </a:r>
            <a:endParaRPr sz="12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rPr lang="en" sz="1200">
                <a:solidFill>
                  <a:schemeClr val="dk1"/>
                </a:solidFill>
                <a:latin typeface="Catamaran"/>
                <a:ea typeface="Catamaran"/>
                <a:cs typeface="Catamaran"/>
                <a:sym typeface="Catamaran"/>
              </a:rPr>
              <a:t>However, the electricity is not sold at the individual price offered by each power plant. The price will settle at the price offered by the last and most expensive power plant.¹</a:t>
            </a:r>
            <a:endParaRPr sz="12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t/>
            </a:r>
            <a:endParaRPr sz="1200">
              <a:solidFill>
                <a:schemeClr val="dk1"/>
              </a:solidFill>
              <a:latin typeface="Catamaran"/>
              <a:ea typeface="Catamaran"/>
              <a:cs typeface="Catamaran"/>
              <a:sym typeface="Catamaran"/>
            </a:endParaRPr>
          </a:p>
          <a:p>
            <a:pPr indent="0" lvl="0" marL="0" rtl="0" algn="l">
              <a:lnSpc>
                <a:spcPct val="115000"/>
              </a:lnSpc>
              <a:spcBef>
                <a:spcPts val="0"/>
              </a:spcBef>
              <a:spcAft>
                <a:spcPts val="0"/>
              </a:spcAft>
              <a:buNone/>
            </a:pPr>
            <a:r>
              <a:t/>
            </a:r>
            <a:endParaRPr sz="1200">
              <a:solidFill>
                <a:schemeClr val="dk1"/>
              </a:solidFill>
              <a:latin typeface="Catamaran"/>
              <a:ea typeface="Catamaran"/>
              <a:cs typeface="Catamaran"/>
              <a:sym typeface="Catamaran"/>
            </a:endParaRPr>
          </a:p>
          <a:p>
            <a:pPr indent="0" lvl="0" marL="0" rtl="0" algn="l">
              <a:lnSpc>
                <a:spcPct val="115000"/>
              </a:lnSpc>
              <a:spcBef>
                <a:spcPts val="1500"/>
              </a:spcBef>
              <a:spcAft>
                <a:spcPts val="0"/>
              </a:spcAft>
              <a:buNone/>
            </a:pPr>
            <a:r>
              <a:t/>
            </a:r>
            <a:endParaRPr sz="1200">
              <a:solidFill>
                <a:schemeClr val="dk1"/>
              </a:solidFill>
              <a:latin typeface="Catamaran"/>
              <a:ea typeface="Catamaran"/>
              <a:cs typeface="Catamaran"/>
              <a:sym typeface="Catamaran"/>
            </a:endParaRPr>
          </a:p>
          <a:p>
            <a:pPr indent="0" lvl="0" marL="0" rtl="0" algn="l">
              <a:lnSpc>
                <a:spcPct val="115000"/>
              </a:lnSpc>
              <a:spcBef>
                <a:spcPts val="1500"/>
              </a:spcBef>
              <a:spcAft>
                <a:spcPts val="0"/>
              </a:spcAft>
              <a:buNone/>
            </a:pPr>
            <a:r>
              <a:t/>
            </a:r>
            <a:endParaRPr sz="1200">
              <a:solidFill>
                <a:schemeClr val="dk1"/>
              </a:solidFill>
              <a:latin typeface="Catamaran"/>
              <a:ea typeface="Catamaran"/>
              <a:cs typeface="Catamaran"/>
              <a:sym typeface="Catamaran"/>
            </a:endParaRPr>
          </a:p>
          <a:p>
            <a:pPr indent="0" lvl="0" marL="0" rtl="0" algn="l">
              <a:spcBef>
                <a:spcPts val="1500"/>
              </a:spcBef>
              <a:spcAft>
                <a:spcPts val="0"/>
              </a:spcAft>
              <a:buNone/>
            </a:pPr>
            <a:r>
              <a:t/>
            </a:r>
            <a:endParaRPr>
              <a:solidFill>
                <a:schemeClr val="dk1"/>
              </a:solidFill>
              <a:latin typeface="Catamaran Light"/>
              <a:ea typeface="Catamaran Light"/>
              <a:cs typeface="Catamaran Light"/>
              <a:sym typeface="Catamaran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7" name="Shape 697"/>
        <p:cNvGrpSpPr/>
        <p:nvPr/>
      </p:nvGrpSpPr>
      <p:grpSpPr>
        <a:xfrm>
          <a:off x="0" y="0"/>
          <a:ext cx="0" cy="0"/>
          <a:chOff x="0" y="0"/>
          <a:chExt cx="0" cy="0"/>
        </a:xfrm>
      </p:grpSpPr>
      <p:sp>
        <p:nvSpPr>
          <p:cNvPr id="698" name="Google Shape;698;p15"/>
          <p:cNvSpPr txBox="1"/>
          <p:nvPr>
            <p:ph type="title"/>
          </p:nvPr>
        </p:nvSpPr>
        <p:spPr>
          <a:xfrm>
            <a:off x="1241875" y="45500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Cost of Electricity</a:t>
            </a:r>
            <a:endParaRPr/>
          </a:p>
        </p:txBody>
      </p:sp>
      <p:sp>
        <p:nvSpPr>
          <p:cNvPr id="699" name="Google Shape;699;p15"/>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700" name="Google Shape;700;p15"/>
          <p:cNvGrpSpPr/>
          <p:nvPr/>
        </p:nvGrpSpPr>
        <p:grpSpPr>
          <a:xfrm>
            <a:off x="1200448" y="1100517"/>
            <a:ext cx="3273344" cy="2942799"/>
            <a:chOff x="3778727" y="4460423"/>
            <a:chExt cx="720160" cy="647438"/>
          </a:xfrm>
        </p:grpSpPr>
        <p:sp>
          <p:nvSpPr>
            <p:cNvPr id="701" name="Google Shape;701;p15"/>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Catamaran"/>
                  <a:ea typeface="Catamaran"/>
                  <a:cs typeface="Catamaran"/>
                  <a:sym typeface="Catamaran"/>
                </a:rPr>
                <a:t>Nuclear</a:t>
              </a:r>
              <a:endParaRPr b="1" i="0" sz="1200" u="none" cap="none" strike="noStrike">
                <a:solidFill>
                  <a:schemeClr val="lt1"/>
                </a:solidFill>
                <a:latin typeface="Catamaran"/>
                <a:ea typeface="Catamaran"/>
                <a:cs typeface="Catamaran"/>
                <a:sym typeface="Catamaran"/>
              </a:endParaRPr>
            </a:p>
          </p:txBody>
        </p:sp>
        <p:sp>
          <p:nvSpPr>
            <p:cNvPr id="702" name="Google Shape;702;p15"/>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Catamaran"/>
                  <a:ea typeface="Catamaran"/>
                  <a:cs typeface="Catamaran"/>
                  <a:sym typeface="Catamaran"/>
                </a:rPr>
                <a:t>Renewable</a:t>
              </a:r>
              <a:endParaRPr b="1" i="0" sz="1200" u="none" cap="none" strike="noStrike">
                <a:solidFill>
                  <a:schemeClr val="lt1"/>
                </a:solidFill>
                <a:latin typeface="Catamaran"/>
                <a:ea typeface="Catamaran"/>
                <a:cs typeface="Catamaran"/>
                <a:sym typeface="Catamaran"/>
              </a:endParaRPr>
            </a:p>
          </p:txBody>
        </p:sp>
        <p:sp>
          <p:nvSpPr>
            <p:cNvPr id="703" name="Google Shape;703;p15"/>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Catamaran"/>
                  <a:ea typeface="Catamaran"/>
                  <a:cs typeface="Catamaran"/>
                  <a:sym typeface="Catamaran"/>
                </a:rPr>
                <a:t>Other</a:t>
              </a:r>
              <a:endParaRPr b="1" i="0" sz="1200" u="none" cap="none" strike="noStrike">
                <a:solidFill>
                  <a:schemeClr val="lt1"/>
                </a:solidFill>
                <a:latin typeface="Catamaran"/>
                <a:ea typeface="Catamaran"/>
                <a:cs typeface="Catamaran"/>
                <a:sym typeface="Catamaran"/>
              </a:endParaRPr>
            </a:p>
          </p:txBody>
        </p:sp>
        <p:sp>
          <p:nvSpPr>
            <p:cNvPr id="704" name="Google Shape;704;p15"/>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Catamaran"/>
                  <a:ea typeface="Catamaran"/>
                  <a:cs typeface="Catamaran"/>
                  <a:sym typeface="Catamaran"/>
                </a:rPr>
                <a:t>Natural Gas</a:t>
              </a:r>
              <a:endParaRPr b="1" i="0" sz="1200" u="none" cap="none" strike="noStrike">
                <a:solidFill>
                  <a:schemeClr val="lt1"/>
                </a:solidFill>
                <a:latin typeface="Catamaran"/>
                <a:ea typeface="Catamaran"/>
                <a:cs typeface="Catamaran"/>
                <a:sym typeface="Catamaran"/>
              </a:endParaRPr>
            </a:p>
          </p:txBody>
        </p:sp>
        <p:sp>
          <p:nvSpPr>
            <p:cNvPr id="705" name="Google Shape;705;p15"/>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Catamaran"/>
                  <a:ea typeface="Catamaran"/>
                  <a:cs typeface="Catamaran"/>
                  <a:sym typeface="Catamaran"/>
                </a:rPr>
                <a:t>Oil</a:t>
              </a:r>
              <a:endParaRPr b="1" i="0" sz="1200" u="none" cap="none" strike="noStrike">
                <a:solidFill>
                  <a:schemeClr val="lt1"/>
                </a:solidFill>
                <a:latin typeface="Catamaran"/>
                <a:ea typeface="Catamaran"/>
                <a:cs typeface="Catamaran"/>
                <a:sym typeface="Catamaran"/>
              </a:endParaRPr>
            </a:p>
          </p:txBody>
        </p:sp>
        <p:sp>
          <p:nvSpPr>
            <p:cNvPr id="706" name="Google Shape;706;p15"/>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Catamaran"/>
                  <a:ea typeface="Catamaran"/>
                  <a:cs typeface="Catamaran"/>
                  <a:sym typeface="Catamaran"/>
                </a:rPr>
                <a:t>Coal</a:t>
              </a:r>
              <a:endParaRPr b="1" i="0" sz="1200" u="none" cap="none" strike="noStrike">
                <a:solidFill>
                  <a:schemeClr val="lt1"/>
                </a:solidFill>
                <a:latin typeface="Catamaran"/>
                <a:ea typeface="Catamaran"/>
                <a:cs typeface="Catamaran"/>
                <a:sym typeface="Catamaran"/>
              </a:endParaRPr>
            </a:p>
          </p:txBody>
        </p:sp>
        <p:sp>
          <p:nvSpPr>
            <p:cNvPr id="707" name="Google Shape;707;p15"/>
            <p:cNvSpPr/>
            <p:nvPr/>
          </p:nvSpPr>
          <p:spPr>
            <a:xfrm>
              <a:off x="3778727" y="4460423"/>
              <a:ext cx="719100" cy="792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1" i="0" sz="1200" u="none" cap="none" strike="noStrike">
                <a:solidFill>
                  <a:schemeClr val="lt1"/>
                </a:solidFill>
                <a:latin typeface="Catamaran"/>
                <a:ea typeface="Catamaran"/>
                <a:cs typeface="Catamaran"/>
                <a:sym typeface="Catamaran"/>
              </a:endParaRPr>
            </a:p>
          </p:txBody>
        </p:sp>
      </p:grpSp>
      <p:sp>
        <p:nvSpPr>
          <p:cNvPr id="708" name="Google Shape;708;p15"/>
          <p:cNvSpPr txBox="1"/>
          <p:nvPr/>
        </p:nvSpPr>
        <p:spPr>
          <a:xfrm>
            <a:off x="5409380" y="2018007"/>
            <a:ext cx="2528100" cy="312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a:solidFill>
                  <a:schemeClr val="dk1"/>
                </a:solidFill>
                <a:latin typeface="Catamaran"/>
                <a:ea typeface="Catamaran"/>
                <a:cs typeface="Catamaran"/>
                <a:sym typeface="Catamaran"/>
              </a:rPr>
              <a:t>Most Expensive Energy Sources are often from fossil fuels.</a:t>
            </a:r>
            <a:endParaRPr>
              <a:solidFill>
                <a:schemeClr val="dk1"/>
              </a:solidFill>
              <a:latin typeface="Catamaran"/>
              <a:ea typeface="Catamaran"/>
              <a:cs typeface="Catamaran"/>
              <a:sym typeface="Catamaran"/>
            </a:endParaRPr>
          </a:p>
        </p:txBody>
      </p:sp>
      <p:grpSp>
        <p:nvGrpSpPr>
          <p:cNvPr id="709" name="Google Shape;709;p15"/>
          <p:cNvGrpSpPr/>
          <p:nvPr/>
        </p:nvGrpSpPr>
        <p:grpSpPr>
          <a:xfrm>
            <a:off x="8631849" y="94641"/>
            <a:ext cx="342882" cy="418128"/>
            <a:chOff x="596350" y="929175"/>
            <a:chExt cx="407950" cy="497475"/>
          </a:xfrm>
        </p:grpSpPr>
        <p:sp>
          <p:nvSpPr>
            <p:cNvPr id="710" name="Google Shape;710;p15"/>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5"/>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5"/>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5"/>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5"/>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5"/>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5"/>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7" name="Google Shape;717;p15"/>
          <p:cNvCxnSpPr/>
          <p:nvPr/>
        </p:nvCxnSpPr>
        <p:spPr>
          <a:xfrm flipH="1" rot="10800000">
            <a:off x="3530525" y="3079425"/>
            <a:ext cx="1770900" cy="721800"/>
          </a:xfrm>
          <a:prstGeom prst="curvedConnector3">
            <a:avLst>
              <a:gd fmla="val 50000" name="adj1"/>
            </a:avLst>
          </a:prstGeom>
          <a:noFill/>
          <a:ln cap="flat" cmpd="sng" w="9525">
            <a:solidFill>
              <a:schemeClr val="accent6"/>
            </a:solidFill>
            <a:prstDash val="solid"/>
            <a:round/>
            <a:headEnd len="med" w="med" type="oval"/>
            <a:tailEnd len="med" w="med" type="oval"/>
          </a:ln>
        </p:spPr>
      </p:cxnSp>
      <p:sp>
        <p:nvSpPr>
          <p:cNvPr id="718" name="Google Shape;718;p15"/>
          <p:cNvSpPr txBox="1"/>
          <p:nvPr/>
        </p:nvSpPr>
        <p:spPr>
          <a:xfrm>
            <a:off x="5402925" y="2932700"/>
            <a:ext cx="2528100" cy="7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tamaran"/>
                <a:ea typeface="Catamaran"/>
                <a:cs typeface="Catamaran"/>
                <a:sym typeface="Catamaran"/>
              </a:rPr>
              <a:t>Renewable energy sources are produced at zero cost and are therefore by definition always the cheapest</a:t>
            </a:r>
            <a:endParaRPr sz="2800">
              <a:solidFill>
                <a:schemeClr val="dk1"/>
              </a:solidFill>
              <a:latin typeface="Catamaran Light"/>
              <a:ea typeface="Catamaran Light"/>
              <a:cs typeface="Catamaran Light"/>
              <a:sym typeface="Catamaran Light"/>
            </a:endParaRPr>
          </a:p>
        </p:txBody>
      </p:sp>
      <p:cxnSp>
        <p:nvCxnSpPr>
          <p:cNvPr id="719" name="Google Shape;719;p15"/>
          <p:cNvCxnSpPr/>
          <p:nvPr/>
        </p:nvCxnSpPr>
        <p:spPr>
          <a:xfrm>
            <a:off x="4421600" y="1601700"/>
            <a:ext cx="846000" cy="586500"/>
          </a:xfrm>
          <a:prstGeom prst="curvedConnector3">
            <a:avLst>
              <a:gd fmla="val 50000" name="adj1"/>
            </a:avLst>
          </a:prstGeom>
          <a:noFill/>
          <a:ln cap="flat" cmpd="sng" w="9525">
            <a:solidFill>
              <a:schemeClr val="accent1"/>
            </a:solidFill>
            <a:prstDash val="solid"/>
            <a:round/>
            <a:headEnd len="med" w="med" type="oval"/>
            <a:tailEnd len="med" w="med" type="oval"/>
          </a:ln>
        </p:spPr>
      </p:cxnSp>
      <p:cxnSp>
        <p:nvCxnSpPr>
          <p:cNvPr id="720" name="Google Shape;720;p15"/>
          <p:cNvCxnSpPr/>
          <p:nvPr/>
        </p:nvCxnSpPr>
        <p:spPr>
          <a:xfrm flipH="1" rot="10800000">
            <a:off x="4444175" y="1263300"/>
            <a:ext cx="868500" cy="338400"/>
          </a:xfrm>
          <a:prstGeom prst="curvedConnector3">
            <a:avLst>
              <a:gd fmla="val 50000" name="adj1"/>
            </a:avLst>
          </a:prstGeom>
          <a:noFill/>
          <a:ln cap="flat" cmpd="sng" w="9525">
            <a:solidFill>
              <a:schemeClr val="accent1"/>
            </a:solidFill>
            <a:prstDash val="solid"/>
            <a:round/>
            <a:headEnd len="med" w="med" type="none"/>
            <a:tailEnd len="med" w="med" type="oval"/>
          </a:ln>
        </p:spPr>
      </p:cxnSp>
      <p:sp>
        <p:nvSpPr>
          <p:cNvPr id="721" name="Google Shape;721;p15"/>
          <p:cNvSpPr txBox="1"/>
          <p:nvPr/>
        </p:nvSpPr>
        <p:spPr>
          <a:xfrm>
            <a:off x="5402925" y="1126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Catamaran"/>
                <a:ea typeface="Catamaran"/>
                <a:cs typeface="Catamaran"/>
                <a:sym typeface="Catamaran"/>
              </a:rPr>
              <a:t>Most Expensive</a:t>
            </a:r>
            <a:endParaRPr b="1" u="sng">
              <a:solidFill>
                <a:schemeClr val="dk1"/>
              </a:solidFill>
              <a:latin typeface="Catamaran"/>
              <a:ea typeface="Catamaran"/>
              <a:cs typeface="Catamaran"/>
              <a:sym typeface="Catamaran"/>
            </a:endParaRPr>
          </a:p>
        </p:txBody>
      </p:sp>
      <p:cxnSp>
        <p:nvCxnSpPr>
          <p:cNvPr id="722" name="Google Shape;722;p15"/>
          <p:cNvCxnSpPr/>
          <p:nvPr/>
        </p:nvCxnSpPr>
        <p:spPr>
          <a:xfrm>
            <a:off x="3553075" y="3823775"/>
            <a:ext cx="1770900" cy="631800"/>
          </a:xfrm>
          <a:prstGeom prst="curvedConnector3">
            <a:avLst>
              <a:gd fmla="val 50000" name="adj1"/>
            </a:avLst>
          </a:prstGeom>
          <a:noFill/>
          <a:ln cap="flat" cmpd="sng" w="9525">
            <a:solidFill>
              <a:schemeClr val="accent6"/>
            </a:solidFill>
            <a:prstDash val="solid"/>
            <a:round/>
            <a:headEnd len="med" w="med" type="none"/>
            <a:tailEnd len="med" w="med" type="oval"/>
          </a:ln>
        </p:spPr>
      </p:cxnSp>
      <p:sp>
        <p:nvSpPr>
          <p:cNvPr id="723" name="Google Shape;723;p15"/>
          <p:cNvSpPr txBox="1"/>
          <p:nvPr/>
        </p:nvSpPr>
        <p:spPr>
          <a:xfrm>
            <a:off x="5323975" y="4256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Catamaran"/>
                <a:ea typeface="Catamaran"/>
                <a:cs typeface="Catamaran"/>
                <a:sym typeface="Catamaran"/>
              </a:rPr>
              <a:t>Least Expensive</a:t>
            </a:r>
            <a:endParaRPr b="1" u="sng">
              <a:solidFill>
                <a:schemeClr val="dk1"/>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6"/>
          <p:cNvSpPr txBox="1"/>
          <p:nvPr>
            <p:ph type="title"/>
          </p:nvPr>
        </p:nvSpPr>
        <p:spPr>
          <a:xfrm>
            <a:off x="1241875" y="45500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The Merit Order Effect</a:t>
            </a:r>
            <a:endParaRPr/>
          </a:p>
        </p:txBody>
      </p:sp>
      <p:sp>
        <p:nvSpPr>
          <p:cNvPr id="729" name="Google Shape;729;p16"/>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30" name="Google Shape;730;p16"/>
          <p:cNvPicPr preferRelativeResize="0"/>
          <p:nvPr/>
        </p:nvPicPr>
        <p:blipFill>
          <a:blip r:embed="rId3">
            <a:alphaModFix/>
          </a:blip>
          <a:stretch>
            <a:fillRect/>
          </a:stretch>
        </p:blipFill>
        <p:spPr>
          <a:xfrm>
            <a:off x="1824763" y="942900"/>
            <a:ext cx="5494487" cy="3257699"/>
          </a:xfrm>
          <a:prstGeom prst="rect">
            <a:avLst/>
          </a:prstGeom>
          <a:noFill/>
          <a:ln>
            <a:noFill/>
          </a:ln>
        </p:spPr>
      </p:pic>
      <p:sp>
        <p:nvSpPr>
          <p:cNvPr id="731" name="Google Shape;731;p16"/>
          <p:cNvSpPr txBox="1"/>
          <p:nvPr/>
        </p:nvSpPr>
        <p:spPr>
          <a:xfrm>
            <a:off x="1837375" y="4121650"/>
            <a:ext cx="5469300" cy="338400"/>
          </a:xfrm>
          <a:prstGeom prst="rect">
            <a:avLst/>
          </a:prstGeom>
          <a:noFill/>
          <a:ln>
            <a:noFill/>
          </a:ln>
        </p:spPr>
        <p:txBody>
          <a:bodyPr anchorCtr="0" anchor="t" bIns="91425" lIns="91425" spcFirstLastPara="1" rIns="91425" wrap="square" tIns="91425">
            <a:noAutofit/>
          </a:bodyPr>
          <a:lstStyle/>
          <a:p>
            <a:pPr indent="-12700" lvl="0" marL="355600" rtl="0" algn="l">
              <a:lnSpc>
                <a:spcPct val="115000"/>
              </a:lnSpc>
              <a:spcBef>
                <a:spcPts val="1200"/>
              </a:spcBef>
              <a:spcAft>
                <a:spcPts val="0"/>
              </a:spcAft>
              <a:buNone/>
            </a:pPr>
            <a:r>
              <a:rPr i="1" lang="en" sz="900">
                <a:solidFill>
                  <a:schemeClr val="dk1"/>
                </a:solidFill>
                <a:latin typeface="Catamaran"/>
                <a:ea typeface="Catamaran"/>
                <a:cs typeface="Catamaran"/>
                <a:sym typeface="Catamaran"/>
              </a:rPr>
              <a:t>Illustrating Electric Price Fluctuations Due to The Merit Order Effect</a:t>
            </a:r>
            <a:r>
              <a:rPr lang="en" sz="900">
                <a:solidFill>
                  <a:schemeClr val="dk1"/>
                </a:solidFill>
                <a:latin typeface="Catamaran"/>
                <a:ea typeface="Catamaran"/>
                <a:cs typeface="Catamaran"/>
                <a:sym typeface="Catamaran"/>
              </a:rPr>
              <a:t>. </a:t>
            </a:r>
            <a:r>
              <a:rPr i="1" lang="en" sz="900">
                <a:solidFill>
                  <a:schemeClr val="dk1"/>
                </a:solidFill>
                <a:latin typeface="Catamaran"/>
                <a:ea typeface="Catamaran"/>
                <a:cs typeface="Catamaran"/>
                <a:sym typeface="Catamaran"/>
              </a:rPr>
              <a:t>Setting the Power Price: The Merit Order Effect</a:t>
            </a:r>
            <a:r>
              <a:rPr lang="en" sz="900">
                <a:solidFill>
                  <a:schemeClr val="dk1"/>
                </a:solidFill>
                <a:latin typeface="Catamaran"/>
                <a:ea typeface="Catamaran"/>
                <a:cs typeface="Catamaran"/>
                <a:sym typeface="Catamaran"/>
              </a:rPr>
              <a:t>, Clean Energy Wire, https://www.cleanenergywire.org/factsheets/setting-power-price-merit-order-effect. </a:t>
            </a:r>
            <a:endParaRPr sz="900">
              <a:solidFill>
                <a:schemeClr val="dk1"/>
              </a:solidFill>
              <a:latin typeface="Catamaran"/>
              <a:ea typeface="Catamaran"/>
              <a:cs typeface="Catamaran"/>
              <a:sym typeface="Catamaran"/>
            </a:endParaRPr>
          </a:p>
          <a:p>
            <a:pPr indent="0" lvl="0" marL="0" rtl="0" algn="l">
              <a:spcBef>
                <a:spcPts val="1200"/>
              </a:spcBef>
              <a:spcAft>
                <a:spcPts val="0"/>
              </a:spcAft>
              <a:buNone/>
            </a:pPr>
            <a:r>
              <a:t/>
            </a:r>
            <a:endParaRPr sz="2400">
              <a:solidFill>
                <a:schemeClr val="dk1"/>
              </a:solidFill>
              <a:latin typeface="Catamaran Light"/>
              <a:ea typeface="Catamaran Light"/>
              <a:cs typeface="Catamaran Light"/>
              <a:sym typeface="Catamaran Light"/>
            </a:endParaRPr>
          </a:p>
        </p:txBody>
      </p:sp>
      <p:grpSp>
        <p:nvGrpSpPr>
          <p:cNvPr id="732" name="Google Shape;732;p16"/>
          <p:cNvGrpSpPr/>
          <p:nvPr/>
        </p:nvGrpSpPr>
        <p:grpSpPr>
          <a:xfrm>
            <a:off x="8631849" y="94641"/>
            <a:ext cx="342882" cy="418128"/>
            <a:chOff x="596350" y="929175"/>
            <a:chExt cx="407950" cy="497475"/>
          </a:xfrm>
        </p:grpSpPr>
        <p:sp>
          <p:nvSpPr>
            <p:cNvPr id="733" name="Google Shape;733;p16"/>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6"/>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6"/>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7"/>
          <p:cNvSpPr txBox="1"/>
          <p:nvPr>
            <p:ph type="title"/>
          </p:nvPr>
        </p:nvSpPr>
        <p:spPr>
          <a:xfrm>
            <a:off x="1241875" y="45500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Motivation</a:t>
            </a:r>
            <a:endParaRPr/>
          </a:p>
        </p:txBody>
      </p:sp>
      <p:sp>
        <p:nvSpPr>
          <p:cNvPr id="745" name="Google Shape;745;p17"/>
          <p:cNvSpPr txBox="1"/>
          <p:nvPr>
            <p:ph idx="1" type="body"/>
          </p:nvPr>
        </p:nvSpPr>
        <p:spPr>
          <a:xfrm>
            <a:off x="1241875" y="1125350"/>
            <a:ext cx="6660300" cy="29721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Catamaran"/>
              <a:buChar char="❖"/>
            </a:pPr>
            <a:r>
              <a:rPr lang="en" sz="1400">
                <a:latin typeface="Catamaran"/>
                <a:ea typeface="Catamaran"/>
                <a:cs typeface="Catamaran"/>
                <a:sym typeface="Catamaran"/>
              </a:rPr>
              <a:t>European energy market is one of the world’s most integrated markets with renewable energy.</a:t>
            </a:r>
            <a:endParaRPr sz="1400">
              <a:latin typeface="Catamaran"/>
              <a:ea typeface="Catamaran"/>
              <a:cs typeface="Catamaran"/>
              <a:sym typeface="Catamaran"/>
            </a:endParaRPr>
          </a:p>
          <a:p>
            <a:pPr indent="0" lvl="0" marL="457200" rtl="0" algn="l">
              <a:spcBef>
                <a:spcPts val="800"/>
              </a:spcBef>
              <a:spcAft>
                <a:spcPts val="0"/>
              </a:spcAft>
              <a:buNone/>
            </a:pPr>
            <a:r>
              <a:t/>
            </a:r>
            <a:endParaRPr sz="1400">
              <a:latin typeface="Catamaran"/>
              <a:ea typeface="Catamaran"/>
              <a:cs typeface="Catamaran"/>
              <a:sym typeface="Catamaran"/>
            </a:endParaRPr>
          </a:p>
          <a:p>
            <a:pPr indent="-317500" lvl="0" marL="457200" rtl="0" algn="l">
              <a:spcBef>
                <a:spcPts val="800"/>
              </a:spcBef>
              <a:spcAft>
                <a:spcPts val="0"/>
              </a:spcAft>
              <a:buSzPts val="1400"/>
              <a:buFont typeface="Catamaran"/>
              <a:buChar char="❖"/>
            </a:pPr>
            <a:r>
              <a:rPr lang="en" sz="1400">
                <a:latin typeface="Catamaran"/>
                <a:ea typeface="Catamaran"/>
                <a:cs typeface="Catamaran"/>
                <a:sym typeface="Catamaran"/>
              </a:rPr>
              <a:t>European market is now classified as a wholesale market according to the European Commision.</a:t>
            </a:r>
            <a:endParaRPr sz="1400">
              <a:latin typeface="Catamaran"/>
              <a:ea typeface="Catamaran"/>
              <a:cs typeface="Catamaran"/>
              <a:sym typeface="Catamaran"/>
            </a:endParaRPr>
          </a:p>
          <a:p>
            <a:pPr indent="-317500" lvl="1" marL="914400" rtl="0" algn="l">
              <a:spcBef>
                <a:spcPts val="0"/>
              </a:spcBef>
              <a:spcAft>
                <a:spcPts val="0"/>
              </a:spcAft>
              <a:buSzPts val="1400"/>
              <a:buFont typeface="Catamaran"/>
              <a:buChar char="➢"/>
            </a:pPr>
            <a:r>
              <a:rPr lang="en" sz="1400">
                <a:latin typeface="Catamaran"/>
                <a:ea typeface="Catamaran"/>
                <a:cs typeface="Catamaran"/>
                <a:sym typeface="Catamaran"/>
              </a:rPr>
              <a:t>New system of marginal pricing known as pay-as-clear market</a:t>
            </a:r>
            <a:endParaRPr sz="1400">
              <a:latin typeface="Catamaran"/>
              <a:ea typeface="Catamaran"/>
              <a:cs typeface="Catamaran"/>
              <a:sym typeface="Catamaran"/>
            </a:endParaRPr>
          </a:p>
          <a:p>
            <a:pPr indent="0" lvl="0" marL="0" rtl="0" algn="l">
              <a:spcBef>
                <a:spcPts val="800"/>
              </a:spcBef>
              <a:spcAft>
                <a:spcPts val="0"/>
              </a:spcAft>
              <a:buNone/>
            </a:pPr>
            <a:r>
              <a:t/>
            </a:r>
            <a:endParaRPr sz="1400">
              <a:latin typeface="Catamaran"/>
              <a:ea typeface="Catamaran"/>
              <a:cs typeface="Catamaran"/>
              <a:sym typeface="Catamaran"/>
            </a:endParaRPr>
          </a:p>
          <a:p>
            <a:pPr indent="-317500" lvl="0" marL="457200" rtl="0" algn="l">
              <a:spcBef>
                <a:spcPts val="800"/>
              </a:spcBef>
              <a:spcAft>
                <a:spcPts val="0"/>
              </a:spcAft>
              <a:buSzPts val="1400"/>
              <a:buFont typeface="Catamaran"/>
              <a:buChar char="❖"/>
            </a:pPr>
            <a:r>
              <a:rPr lang="en" sz="1400">
                <a:latin typeface="Catamaran"/>
                <a:ea typeface="Catamaran"/>
                <a:cs typeface="Catamaran"/>
                <a:sym typeface="Catamaran"/>
              </a:rPr>
              <a:t>Assuming all countries in the project follow EU market system</a:t>
            </a:r>
            <a:endParaRPr sz="1400">
              <a:latin typeface="Catamaran"/>
              <a:ea typeface="Catamaran"/>
              <a:cs typeface="Catamaran"/>
              <a:sym typeface="Catamaran"/>
            </a:endParaRPr>
          </a:p>
          <a:p>
            <a:pPr indent="-317500" lvl="0" marL="457200" rtl="0" algn="l">
              <a:spcBef>
                <a:spcPts val="0"/>
              </a:spcBef>
              <a:spcAft>
                <a:spcPts val="0"/>
              </a:spcAft>
              <a:buSzPts val="1400"/>
              <a:buFont typeface="Catamaran"/>
              <a:buChar char="❖"/>
            </a:pPr>
            <a:r>
              <a:rPr lang="en" sz="1400">
                <a:latin typeface="Catamaran"/>
                <a:ea typeface="Catamaran"/>
                <a:cs typeface="Catamaran"/>
                <a:sym typeface="Catamaran"/>
              </a:rPr>
              <a:t>Want to see what transmission grid looks like using day ahead prices.</a:t>
            </a:r>
            <a:endParaRPr sz="1400">
              <a:latin typeface="Catamaran"/>
              <a:ea typeface="Catamaran"/>
              <a:cs typeface="Catamaran"/>
              <a:sym typeface="Catamaran"/>
            </a:endParaRPr>
          </a:p>
          <a:p>
            <a:pPr indent="0" lvl="0" marL="0" rtl="0" algn="l">
              <a:spcBef>
                <a:spcPts val="800"/>
              </a:spcBef>
              <a:spcAft>
                <a:spcPts val="800"/>
              </a:spcAft>
              <a:buNone/>
            </a:pPr>
            <a:r>
              <a:t/>
            </a:r>
            <a:endParaRPr sz="1400">
              <a:latin typeface="Catamaran"/>
              <a:ea typeface="Catamaran"/>
              <a:cs typeface="Catamaran"/>
              <a:sym typeface="Catamaran"/>
            </a:endParaRPr>
          </a:p>
        </p:txBody>
      </p:sp>
      <p:sp>
        <p:nvSpPr>
          <p:cNvPr id="746" name="Google Shape;746;p17"/>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747" name="Google Shape;747;p17"/>
          <p:cNvGrpSpPr/>
          <p:nvPr/>
        </p:nvGrpSpPr>
        <p:grpSpPr>
          <a:xfrm>
            <a:off x="8631849" y="94641"/>
            <a:ext cx="342882" cy="418128"/>
            <a:chOff x="596350" y="929175"/>
            <a:chExt cx="407950" cy="497475"/>
          </a:xfrm>
        </p:grpSpPr>
        <p:sp>
          <p:nvSpPr>
            <p:cNvPr id="748" name="Google Shape;748;p17"/>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7"/>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7"/>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7"/>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7"/>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8"/>
          <p:cNvSpPr txBox="1"/>
          <p:nvPr>
            <p:ph type="title"/>
          </p:nvPr>
        </p:nvSpPr>
        <p:spPr>
          <a:xfrm>
            <a:off x="1241875" y="45500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Exploring 3 different scenarios</a:t>
            </a:r>
            <a:endParaRPr/>
          </a:p>
        </p:txBody>
      </p:sp>
      <p:sp>
        <p:nvSpPr>
          <p:cNvPr id="760" name="Google Shape;760;p18"/>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761" name="Google Shape;761;p18"/>
          <p:cNvGrpSpPr/>
          <p:nvPr/>
        </p:nvGrpSpPr>
        <p:grpSpPr>
          <a:xfrm>
            <a:off x="323513" y="1986800"/>
            <a:ext cx="2952125" cy="1289700"/>
            <a:chOff x="323513" y="1986800"/>
            <a:chExt cx="2952125" cy="1289700"/>
          </a:xfrm>
        </p:grpSpPr>
        <p:sp>
          <p:nvSpPr>
            <p:cNvPr id="762" name="Google Shape;762;p18"/>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1"/>
                  </a:solidFill>
                  <a:latin typeface="Catamaran"/>
                  <a:ea typeface="Catamaran"/>
                  <a:cs typeface="Catamaran"/>
                  <a:sym typeface="Catamaran"/>
                </a:rPr>
                <a:t>Scenario 1:</a:t>
              </a:r>
              <a:endParaRPr b="1" sz="1200">
                <a:solidFill>
                  <a:schemeClr val="dk1"/>
                </a:solidFill>
                <a:latin typeface="Catamaran"/>
                <a:ea typeface="Catamaran"/>
                <a:cs typeface="Catamaran"/>
                <a:sym typeface="Catamaran"/>
              </a:endParaRPr>
            </a:p>
            <a:p>
              <a:pPr indent="0" lvl="0" marL="0" rtl="0" algn="r">
                <a:spcBef>
                  <a:spcPts val="0"/>
                </a:spcBef>
                <a:spcAft>
                  <a:spcPts val="0"/>
                </a:spcAft>
                <a:buNone/>
              </a:pPr>
              <a:r>
                <a:t/>
              </a:r>
              <a:endParaRPr b="1" sz="800">
                <a:solidFill>
                  <a:schemeClr val="dk1"/>
                </a:solidFill>
                <a:latin typeface="Catamaran"/>
                <a:ea typeface="Catamaran"/>
                <a:cs typeface="Catamaran"/>
                <a:sym typeface="Catamaran"/>
              </a:endParaRPr>
            </a:p>
            <a:p>
              <a:pPr indent="0" lvl="0" marL="0" rtl="0" algn="r">
                <a:spcBef>
                  <a:spcPts val="0"/>
                </a:spcBef>
                <a:spcAft>
                  <a:spcPts val="1600"/>
                </a:spcAft>
                <a:buNone/>
              </a:pPr>
              <a:r>
                <a:rPr lang="en" sz="1200">
                  <a:solidFill>
                    <a:schemeClr val="dk1"/>
                  </a:solidFill>
                  <a:latin typeface="Catamaran"/>
                  <a:ea typeface="Catamaran"/>
                  <a:cs typeface="Catamaran"/>
                  <a:sym typeface="Catamaran"/>
                </a:rPr>
                <a:t>Optimize consumer cost (day ahead prices) with no limit to transmission capacity</a:t>
              </a:r>
              <a:endParaRPr b="1" sz="1200">
                <a:solidFill>
                  <a:schemeClr val="dk1"/>
                </a:solidFill>
                <a:latin typeface="Catamaran"/>
                <a:ea typeface="Catamaran"/>
                <a:cs typeface="Catamaran"/>
                <a:sym typeface="Catamaran"/>
              </a:endParaRPr>
            </a:p>
          </p:txBody>
        </p:sp>
        <p:cxnSp>
          <p:nvCxnSpPr>
            <p:cNvPr id="763" name="Google Shape;763;p18"/>
            <p:cNvCxnSpPr/>
            <p:nvPr/>
          </p:nvCxnSpPr>
          <p:spPr>
            <a:xfrm rot="10800000">
              <a:off x="2642038" y="2647950"/>
              <a:ext cx="633600" cy="0"/>
            </a:xfrm>
            <a:prstGeom prst="straightConnector1">
              <a:avLst/>
            </a:prstGeom>
            <a:noFill/>
            <a:ln cap="flat" cmpd="sng" w="9525">
              <a:solidFill>
                <a:srgbClr val="F702A2"/>
              </a:solidFill>
              <a:prstDash val="solid"/>
              <a:round/>
              <a:headEnd len="sm" w="sm" type="none"/>
              <a:tailEnd len="med" w="med" type="oval"/>
            </a:ln>
          </p:spPr>
        </p:cxnSp>
      </p:grpSp>
      <p:grpSp>
        <p:nvGrpSpPr>
          <p:cNvPr id="764" name="Google Shape;764;p18"/>
          <p:cNvGrpSpPr/>
          <p:nvPr/>
        </p:nvGrpSpPr>
        <p:grpSpPr>
          <a:xfrm>
            <a:off x="5209838" y="1060350"/>
            <a:ext cx="3610663" cy="1289700"/>
            <a:chOff x="5209838" y="1060350"/>
            <a:chExt cx="3610663" cy="1289700"/>
          </a:xfrm>
        </p:grpSpPr>
        <p:sp>
          <p:nvSpPr>
            <p:cNvPr id="765" name="Google Shape;765;p18"/>
            <p:cNvSpPr txBox="1"/>
            <p:nvPr/>
          </p:nvSpPr>
          <p:spPr>
            <a:xfrm>
              <a:off x="6696500"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tamaran"/>
                  <a:ea typeface="Catamaran"/>
                  <a:cs typeface="Catamaran"/>
                  <a:sym typeface="Catamaran"/>
                </a:rPr>
                <a:t>Scenario 3:</a:t>
              </a:r>
              <a:endParaRPr b="1" sz="12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800">
                <a:solidFill>
                  <a:schemeClr val="dk1"/>
                </a:solidFill>
                <a:latin typeface="Catamaran"/>
                <a:ea typeface="Catamaran"/>
                <a:cs typeface="Catamaran"/>
                <a:sym typeface="Catamaran"/>
              </a:endParaRPr>
            </a:p>
            <a:p>
              <a:pPr indent="0" lvl="0" marL="0" rtl="0" algn="l">
                <a:lnSpc>
                  <a:spcPct val="115000"/>
                </a:lnSpc>
                <a:spcBef>
                  <a:spcPts val="0"/>
                </a:spcBef>
                <a:spcAft>
                  <a:spcPts val="800"/>
                </a:spcAft>
                <a:buNone/>
              </a:pPr>
              <a:r>
                <a:rPr lang="en" sz="1200">
                  <a:solidFill>
                    <a:schemeClr val="dk1"/>
                  </a:solidFill>
                  <a:latin typeface="Catamaran Light"/>
                  <a:ea typeface="Catamaran Light"/>
                  <a:cs typeface="Catamaran Light"/>
                  <a:sym typeface="Catamaran Light"/>
                </a:rPr>
                <a:t>We set a goal of electricity production and CO2 emissions, for example, 100 grams of CO2 per kWh and see what percentage of renewable energy has to be integrated into the grid by each country. </a:t>
              </a:r>
              <a:endParaRPr b="1" sz="400">
                <a:solidFill>
                  <a:schemeClr val="dk1"/>
                </a:solidFill>
                <a:latin typeface="Catamaran"/>
                <a:ea typeface="Catamaran"/>
                <a:cs typeface="Catamaran"/>
                <a:sym typeface="Catamaran"/>
              </a:endParaRPr>
            </a:p>
          </p:txBody>
        </p:sp>
        <p:cxnSp>
          <p:nvCxnSpPr>
            <p:cNvPr id="766" name="Google Shape;766;p18"/>
            <p:cNvCxnSpPr/>
            <p:nvPr/>
          </p:nvCxnSpPr>
          <p:spPr>
            <a:xfrm>
              <a:off x="5209838" y="1705200"/>
              <a:ext cx="1286700" cy="0"/>
            </a:xfrm>
            <a:prstGeom prst="straightConnector1">
              <a:avLst/>
            </a:prstGeom>
            <a:noFill/>
            <a:ln cap="flat" cmpd="sng" w="9525">
              <a:solidFill>
                <a:schemeClr val="accent4"/>
              </a:solidFill>
              <a:prstDash val="solid"/>
              <a:round/>
              <a:headEnd len="sm" w="sm" type="none"/>
              <a:tailEnd len="med" w="med" type="oval"/>
            </a:ln>
          </p:spPr>
        </p:cxnSp>
      </p:grpSp>
      <p:grpSp>
        <p:nvGrpSpPr>
          <p:cNvPr id="767" name="Google Shape;767;p18"/>
          <p:cNvGrpSpPr/>
          <p:nvPr/>
        </p:nvGrpSpPr>
        <p:grpSpPr>
          <a:xfrm>
            <a:off x="5209838" y="3020450"/>
            <a:ext cx="3610650" cy="1289700"/>
            <a:chOff x="5209838" y="3020450"/>
            <a:chExt cx="3610650" cy="1289700"/>
          </a:xfrm>
        </p:grpSpPr>
        <p:sp>
          <p:nvSpPr>
            <p:cNvPr id="768" name="Google Shape;768;p18"/>
            <p:cNvSpPr txBox="1"/>
            <p:nvPr/>
          </p:nvSpPr>
          <p:spPr>
            <a:xfrm>
              <a:off x="6696488"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tamaran"/>
                  <a:ea typeface="Catamaran"/>
                  <a:cs typeface="Catamaran"/>
                  <a:sym typeface="Catamaran"/>
                </a:rPr>
                <a:t>Scenario 2:</a:t>
              </a:r>
              <a:endParaRPr b="1" sz="1200">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sz="800">
                <a:solidFill>
                  <a:schemeClr val="dk1"/>
                </a:solidFill>
                <a:latin typeface="Catamaran"/>
                <a:ea typeface="Catamaran"/>
                <a:cs typeface="Catamaran"/>
                <a:sym typeface="Catamaran"/>
              </a:endParaRPr>
            </a:p>
            <a:p>
              <a:pPr indent="0" lvl="0" marL="0" rtl="0" algn="l">
                <a:spcBef>
                  <a:spcPts val="0"/>
                </a:spcBef>
                <a:spcAft>
                  <a:spcPts val="1600"/>
                </a:spcAft>
                <a:buNone/>
              </a:pPr>
              <a:r>
                <a:rPr lang="en" sz="1200">
                  <a:solidFill>
                    <a:schemeClr val="dk1"/>
                  </a:solidFill>
                  <a:latin typeface="Catamaran"/>
                  <a:ea typeface="Catamaran"/>
                  <a:cs typeface="Catamaran"/>
                  <a:sym typeface="Catamaran"/>
                </a:rPr>
                <a:t>Optimize using the transmission capacity data given by the EU.</a:t>
              </a:r>
              <a:endParaRPr b="1" sz="800">
                <a:solidFill>
                  <a:schemeClr val="dk1"/>
                </a:solidFill>
                <a:latin typeface="Catamaran"/>
                <a:ea typeface="Catamaran"/>
                <a:cs typeface="Catamaran"/>
                <a:sym typeface="Catamaran"/>
              </a:endParaRPr>
            </a:p>
          </p:txBody>
        </p:sp>
        <p:cxnSp>
          <p:nvCxnSpPr>
            <p:cNvPr id="769" name="Google Shape;769;p18"/>
            <p:cNvCxnSpPr/>
            <p:nvPr/>
          </p:nvCxnSpPr>
          <p:spPr>
            <a:xfrm>
              <a:off x="5209838" y="3648300"/>
              <a:ext cx="1286700" cy="0"/>
            </a:xfrm>
            <a:prstGeom prst="straightConnector1">
              <a:avLst/>
            </a:prstGeom>
            <a:noFill/>
            <a:ln cap="flat" cmpd="sng" w="9525">
              <a:solidFill>
                <a:srgbClr val="BEF176"/>
              </a:solidFill>
              <a:prstDash val="solid"/>
              <a:round/>
              <a:headEnd len="sm" w="sm" type="none"/>
              <a:tailEnd len="med" w="med" type="oval"/>
            </a:ln>
          </p:spPr>
        </p:cxnSp>
      </p:grpSp>
      <p:grpSp>
        <p:nvGrpSpPr>
          <p:cNvPr id="770" name="Google Shape;770;p18"/>
          <p:cNvGrpSpPr/>
          <p:nvPr/>
        </p:nvGrpSpPr>
        <p:grpSpPr>
          <a:xfrm>
            <a:off x="2662213" y="728463"/>
            <a:ext cx="3814835" cy="3790597"/>
            <a:chOff x="2662213" y="676344"/>
            <a:chExt cx="3814835" cy="3790597"/>
          </a:xfrm>
        </p:grpSpPr>
        <p:sp>
          <p:nvSpPr>
            <p:cNvPr id="771" name="Google Shape;771;p18"/>
            <p:cNvSpPr/>
            <p:nvPr/>
          </p:nvSpPr>
          <p:spPr>
            <a:xfrm rot="3600185">
              <a:off x="3169983" y="1184511"/>
              <a:ext cx="2774659" cy="2774659"/>
            </a:xfrm>
            <a:prstGeom prst="blockArc">
              <a:avLst>
                <a:gd fmla="val 12622480" name="adj1"/>
                <a:gd fmla="val 19781569" name="adj2"/>
                <a:gd fmla="val 20773" name="adj3"/>
              </a:avLst>
            </a:prstGeom>
            <a:gradFill>
              <a:gsLst>
                <a:gs pos="0">
                  <a:srgbClr val="FF826C"/>
                </a:gs>
                <a:gs pos="100000">
                  <a:srgbClr val="FF3E4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8"/>
            <p:cNvSpPr/>
            <p:nvPr/>
          </p:nvSpPr>
          <p:spPr>
            <a:xfrm rot="10800000">
              <a:off x="3183490" y="1163229"/>
              <a:ext cx="2774700" cy="2774700"/>
            </a:xfrm>
            <a:prstGeom prst="blockArc">
              <a:avLst>
                <a:gd fmla="val 12622480" name="adj1"/>
                <a:gd fmla="val 19662822" name="adj2"/>
                <a:gd fmla="val 20729" name="adj3"/>
              </a:avLst>
            </a:prstGeom>
            <a:gradFill>
              <a:gsLst>
                <a:gs pos="0">
                  <a:srgbClr val="BEF176"/>
                </a:gs>
                <a:gs pos="100000">
                  <a:srgbClr val="17A89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8"/>
            <p:cNvSpPr/>
            <p:nvPr/>
          </p:nvSpPr>
          <p:spPr>
            <a:xfrm rot="-3600185">
              <a:off x="3194618" y="1184114"/>
              <a:ext cx="2774659" cy="2774659"/>
            </a:xfrm>
            <a:prstGeom prst="blockArc">
              <a:avLst>
                <a:gd fmla="val 12622480" name="adj1"/>
                <a:gd fmla="val 19703271" name="adj2"/>
                <a:gd fmla="val 20851" name="adj3"/>
              </a:avLst>
            </a:prstGeom>
            <a:gradFill>
              <a:gsLst>
                <a:gs pos="0">
                  <a:srgbClr val="A54FA6"/>
                </a:gs>
                <a:gs pos="100000">
                  <a:srgbClr val="F702A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18"/>
            <p:cNvGrpSpPr/>
            <p:nvPr/>
          </p:nvGrpSpPr>
          <p:grpSpPr>
            <a:xfrm rot="-7200165">
              <a:off x="3337679" y="2826785"/>
              <a:ext cx="585011" cy="585536"/>
              <a:chOff x="1967628" y="812211"/>
              <a:chExt cx="588000" cy="588000"/>
            </a:xfrm>
          </p:grpSpPr>
          <p:sp>
            <p:nvSpPr>
              <p:cNvPr id="775" name="Google Shape;775;p18"/>
              <p:cNvSpPr/>
              <p:nvPr/>
            </p:nvSpPr>
            <p:spPr>
              <a:xfrm rot="39023">
                <a:off x="1970909" y="815492"/>
                <a:ext cx="581437" cy="581437"/>
              </a:xfrm>
              <a:prstGeom prst="pie">
                <a:avLst>
                  <a:gd fmla="val 6190354" name="adj1"/>
                  <a:gd fmla="val 14996165" name="adj2"/>
                </a:avLst>
              </a:prstGeom>
              <a:solidFill>
                <a:srgbClr val="F702A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8"/>
              <p:cNvSpPr/>
              <p:nvPr/>
            </p:nvSpPr>
            <p:spPr>
              <a:xfrm rot="10800000">
                <a:off x="1970875" y="815525"/>
                <a:ext cx="581400" cy="581400"/>
              </a:xfrm>
              <a:prstGeom prst="pie">
                <a:avLst>
                  <a:gd fmla="val 4028252" name="adj1"/>
                  <a:gd fmla="val 17183677" name="adj2"/>
                </a:avLst>
              </a:prstGeom>
              <a:solidFill>
                <a:srgbClr val="F70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18"/>
            <p:cNvGrpSpPr/>
            <p:nvPr/>
          </p:nvGrpSpPr>
          <p:grpSpPr>
            <a:xfrm>
              <a:off x="4264097" y="1180331"/>
              <a:ext cx="585001" cy="585530"/>
              <a:chOff x="1970048" y="811613"/>
              <a:chExt cx="588000" cy="588000"/>
            </a:xfrm>
          </p:grpSpPr>
          <p:sp>
            <p:nvSpPr>
              <p:cNvPr id="778" name="Google Shape;778;p18"/>
              <p:cNvSpPr/>
              <p:nvPr/>
            </p:nvSpPr>
            <p:spPr>
              <a:xfrm rot="39023">
                <a:off x="1973329" y="814894"/>
                <a:ext cx="581437" cy="581437"/>
              </a:xfrm>
              <a:prstGeom prst="pie">
                <a:avLst>
                  <a:gd fmla="val 6190354" name="adj1"/>
                  <a:gd fmla="val 14996165" name="adj2"/>
                </a:avLst>
              </a:prstGeom>
              <a:solidFill>
                <a:srgbClr val="FF826C"/>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8"/>
              <p:cNvSpPr/>
              <p:nvPr/>
            </p:nvSpPr>
            <p:spPr>
              <a:xfrm rot="10800000">
                <a:off x="1973295" y="814927"/>
                <a:ext cx="581400" cy="581400"/>
              </a:xfrm>
              <a:prstGeom prst="pie">
                <a:avLst>
                  <a:gd fmla="val 4028252" name="adj1"/>
                  <a:gd fmla="val 17183677" name="adj2"/>
                </a:avLst>
              </a:prstGeom>
              <a:solidFill>
                <a:srgbClr val="FF82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18"/>
            <p:cNvGrpSpPr/>
            <p:nvPr/>
          </p:nvGrpSpPr>
          <p:grpSpPr>
            <a:xfrm rot="7200165">
              <a:off x="5229930" y="2804716"/>
              <a:ext cx="585011" cy="585536"/>
              <a:chOff x="1977085" y="811649"/>
              <a:chExt cx="588000" cy="588000"/>
            </a:xfrm>
          </p:grpSpPr>
          <p:sp>
            <p:nvSpPr>
              <p:cNvPr id="781" name="Google Shape;781;p18"/>
              <p:cNvSpPr/>
              <p:nvPr/>
            </p:nvSpPr>
            <p:spPr>
              <a:xfrm rot="39023">
                <a:off x="1980366" y="814930"/>
                <a:ext cx="581437" cy="581437"/>
              </a:xfrm>
              <a:prstGeom prst="pie">
                <a:avLst>
                  <a:gd fmla="val 6190354" name="adj1"/>
                  <a:gd fmla="val 14996165" name="adj2"/>
                </a:avLst>
              </a:prstGeom>
              <a:solidFill>
                <a:srgbClr val="BEF17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p:nvPr/>
            </p:nvSpPr>
            <p:spPr>
              <a:xfrm rot="10800000">
                <a:off x="1980332" y="814963"/>
                <a:ext cx="581400" cy="581400"/>
              </a:xfrm>
              <a:prstGeom prst="pie">
                <a:avLst>
                  <a:gd fmla="val 4028252" name="adj1"/>
                  <a:gd fmla="val 17183677" name="adj2"/>
                </a:avLst>
              </a:prstGeom>
              <a:solidFill>
                <a:srgbClr val="BEF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18"/>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tamaran"/>
                  <a:ea typeface="Catamaran"/>
                  <a:cs typeface="Catamaran"/>
                  <a:sym typeface="Catamaran"/>
                </a:rPr>
                <a:t>03 </a:t>
              </a:r>
              <a:endParaRPr b="1" sz="1600">
                <a:solidFill>
                  <a:schemeClr val="lt1"/>
                </a:solidFill>
                <a:latin typeface="Catamaran"/>
                <a:ea typeface="Catamaran"/>
                <a:cs typeface="Catamaran"/>
                <a:sym typeface="Catamaran"/>
              </a:endParaRPr>
            </a:p>
          </p:txBody>
        </p:sp>
        <p:sp>
          <p:nvSpPr>
            <p:cNvPr id="784" name="Google Shape;784;p18"/>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tamaran"/>
                  <a:ea typeface="Catamaran"/>
                  <a:cs typeface="Catamaran"/>
                  <a:sym typeface="Catamaran"/>
                </a:rPr>
                <a:t>01 </a:t>
              </a:r>
              <a:endParaRPr b="1" sz="1600">
                <a:solidFill>
                  <a:schemeClr val="lt1"/>
                </a:solidFill>
                <a:latin typeface="Catamaran"/>
                <a:ea typeface="Catamaran"/>
                <a:cs typeface="Catamaran"/>
                <a:sym typeface="Catamaran"/>
              </a:endParaRPr>
            </a:p>
          </p:txBody>
        </p:sp>
        <p:sp>
          <p:nvSpPr>
            <p:cNvPr id="785" name="Google Shape;785;p18"/>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tamaran"/>
                  <a:ea typeface="Catamaran"/>
                  <a:cs typeface="Catamaran"/>
                  <a:sym typeface="Catamaran"/>
                </a:rPr>
                <a:t>02 </a:t>
              </a:r>
              <a:endParaRPr b="1" sz="1600">
                <a:solidFill>
                  <a:schemeClr val="lt1"/>
                </a:solidFill>
                <a:latin typeface="Catamaran"/>
                <a:ea typeface="Catamaran"/>
                <a:cs typeface="Catamaran"/>
                <a:sym typeface="Catamaran"/>
              </a:endParaRPr>
            </a:p>
          </p:txBody>
        </p:sp>
      </p:grpSp>
      <p:grpSp>
        <p:nvGrpSpPr>
          <p:cNvPr id="786" name="Google Shape;786;p18"/>
          <p:cNvGrpSpPr/>
          <p:nvPr/>
        </p:nvGrpSpPr>
        <p:grpSpPr>
          <a:xfrm>
            <a:off x="8631849" y="94641"/>
            <a:ext cx="342882" cy="418128"/>
            <a:chOff x="596350" y="929175"/>
            <a:chExt cx="407950" cy="497475"/>
          </a:xfrm>
        </p:grpSpPr>
        <p:sp>
          <p:nvSpPr>
            <p:cNvPr id="787" name="Google Shape;787;p18"/>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8"/>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8"/>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8"/>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8"/>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8"/>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9"/>
          <p:cNvSpPr txBox="1"/>
          <p:nvPr>
            <p:ph type="title"/>
          </p:nvPr>
        </p:nvSpPr>
        <p:spPr>
          <a:xfrm>
            <a:off x="1241875" y="455000"/>
            <a:ext cx="66603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Transmission Lines</a:t>
            </a:r>
            <a:endParaRPr/>
          </a:p>
        </p:txBody>
      </p:sp>
      <p:sp>
        <p:nvSpPr>
          <p:cNvPr id="799" name="Google Shape;799;p19"/>
          <p:cNvSpPr txBox="1"/>
          <p:nvPr>
            <p:ph idx="12" type="sldNum"/>
          </p:nvPr>
        </p:nvSpPr>
        <p:spPr>
          <a:xfrm>
            <a:off x="4297650" y="4413799"/>
            <a:ext cx="548700" cy="7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800" name="Google Shape;800;p19"/>
          <p:cNvGrpSpPr/>
          <p:nvPr/>
        </p:nvGrpSpPr>
        <p:grpSpPr>
          <a:xfrm>
            <a:off x="8631849" y="94641"/>
            <a:ext cx="342882" cy="418128"/>
            <a:chOff x="596350" y="929175"/>
            <a:chExt cx="407950" cy="497475"/>
          </a:xfrm>
        </p:grpSpPr>
        <p:sp>
          <p:nvSpPr>
            <p:cNvPr id="801" name="Google Shape;801;p19"/>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9"/>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9"/>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9"/>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9"/>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9"/>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9"/>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9"/>
          <p:cNvPicPr preferRelativeResize="0"/>
          <p:nvPr/>
        </p:nvPicPr>
        <p:blipFill>
          <a:blip r:embed="rId3">
            <a:alphaModFix/>
          </a:blip>
          <a:stretch>
            <a:fillRect/>
          </a:stretch>
        </p:blipFill>
        <p:spPr>
          <a:xfrm>
            <a:off x="1311650" y="851300"/>
            <a:ext cx="6520701" cy="3591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20"/>
          <p:cNvSpPr txBox="1"/>
          <p:nvPr>
            <p:ph type="ctrTitle"/>
          </p:nvPr>
        </p:nvSpPr>
        <p:spPr>
          <a:xfrm>
            <a:off x="855300" y="1114800"/>
            <a:ext cx="7433400" cy="101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solidFill>
                <a:schemeClr val="accent1"/>
              </a:solidFill>
            </a:endParaRPr>
          </a:p>
          <a:p>
            <a:pPr indent="0" lvl="0" marL="0" rtl="0" algn="ctr">
              <a:spcBef>
                <a:spcPts val="0"/>
              </a:spcBef>
              <a:spcAft>
                <a:spcPts val="0"/>
              </a:spcAft>
              <a:buNone/>
            </a:pPr>
            <a:r>
              <a:rPr lang="en"/>
              <a:t>Data Acquisition</a:t>
            </a:r>
            <a:endParaRPr/>
          </a:p>
        </p:txBody>
      </p:sp>
      <p:sp>
        <p:nvSpPr>
          <p:cNvPr id="814" name="Google Shape;814;p20"/>
          <p:cNvSpPr txBox="1"/>
          <p:nvPr>
            <p:ph idx="1" type="subTitle"/>
          </p:nvPr>
        </p:nvSpPr>
        <p:spPr>
          <a:xfrm>
            <a:off x="855300" y="2117602"/>
            <a:ext cx="7433400" cy="3555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a:t>Matthieu Dominici</a:t>
            </a:r>
            <a:endParaRPr/>
          </a:p>
        </p:txBody>
      </p:sp>
      <p:pic>
        <p:nvPicPr>
          <p:cNvPr id="815" name="Google Shape;815;p20"/>
          <p:cNvPicPr preferRelativeResize="0"/>
          <p:nvPr/>
        </p:nvPicPr>
        <p:blipFill>
          <a:blip r:embed="rId3">
            <a:alphaModFix/>
          </a:blip>
          <a:stretch>
            <a:fillRect/>
          </a:stretch>
        </p:blipFill>
        <p:spPr>
          <a:xfrm>
            <a:off x="63125" y="52602"/>
            <a:ext cx="668026" cy="668026"/>
          </a:xfrm>
          <a:prstGeom prst="rect">
            <a:avLst/>
          </a:prstGeom>
          <a:noFill/>
          <a:ln>
            <a:noFill/>
          </a:ln>
        </p:spPr>
      </p:pic>
      <p:grpSp>
        <p:nvGrpSpPr>
          <p:cNvPr id="816" name="Google Shape;816;p20"/>
          <p:cNvGrpSpPr/>
          <p:nvPr/>
        </p:nvGrpSpPr>
        <p:grpSpPr>
          <a:xfrm>
            <a:off x="8752175" y="52596"/>
            <a:ext cx="333700" cy="329077"/>
            <a:chOff x="3292425" y="3664250"/>
            <a:chExt cx="397025" cy="391525"/>
          </a:xfrm>
        </p:grpSpPr>
        <p:sp>
          <p:nvSpPr>
            <p:cNvPr id="817" name="Google Shape;817;p20"/>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0"/>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Hubert template">
  <a:themeElements>
    <a:clrScheme name="Custom 347">
      <a:dk1>
        <a:srgbClr val="FFFFFF"/>
      </a:dk1>
      <a:lt1>
        <a:srgbClr val="04152C"/>
      </a:lt1>
      <a:dk2>
        <a:srgbClr val="CAD3E2"/>
      </a:dk2>
      <a:lt2>
        <a:srgbClr val="4C5E81"/>
      </a:lt2>
      <a:accent1>
        <a:srgbClr val="8097FF"/>
      </a:accent1>
      <a:accent2>
        <a:srgbClr val="3BE5CC"/>
      </a:accent2>
      <a:accent3>
        <a:srgbClr val="FFC229"/>
      </a:accent3>
      <a:accent4>
        <a:srgbClr val="FF826C"/>
      </a:accent4>
      <a:accent5>
        <a:srgbClr val="A54FA5"/>
      </a:accent5>
      <a:accent6>
        <a:srgbClr val="F00286"/>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